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303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Robo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rgbClr val="FFE5CB"/>
          </a:solidFill>
        </a:fill>
      </a:tcStyle>
    </a:wholeTbl>
    <a:band2H>
      <a:tcTxStyle/>
      <a:tcStyle>
        <a:tcBdr/>
        <a:fill>
          <a:solidFill>
            <a:srgbClr val="FFF2E7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762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762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762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762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rgbClr val="E3E3E3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762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762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313131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13131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76200" cap="flat">
              <a:solidFill>
                <a:srgbClr val="313131"/>
              </a:solidFill>
              <a:prstDash val="solid"/>
              <a:round/>
            </a:ln>
          </a:top>
          <a:bottom>
            <a:ln w="254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313131"/>
      </a:tcTxStyle>
      <a:tcStyle>
        <a:tcBdr>
          <a:left>
            <a:ln w="25400" cap="flat">
              <a:solidFill>
                <a:srgbClr val="313131"/>
              </a:solidFill>
              <a:prstDash val="solid"/>
              <a:round/>
            </a:ln>
          </a:left>
          <a:right>
            <a:ln w="25400" cap="flat">
              <a:solidFill>
                <a:srgbClr val="313131"/>
              </a:solidFill>
              <a:prstDash val="solid"/>
              <a:round/>
            </a:ln>
          </a:right>
          <a:top>
            <a:ln w="25400" cap="flat">
              <a:solidFill>
                <a:srgbClr val="313131"/>
              </a:solidFill>
              <a:prstDash val="solid"/>
              <a:round/>
            </a:ln>
          </a:top>
          <a:bottom>
            <a:ln w="76200" cap="flat">
              <a:solidFill>
                <a:srgbClr val="313131"/>
              </a:solidFill>
              <a:prstDash val="solid"/>
              <a:round/>
            </a:ln>
          </a:bottom>
          <a:insideH>
            <a:ln w="25400" cap="flat">
              <a:solidFill>
                <a:srgbClr val="313131"/>
              </a:solidFill>
              <a:prstDash val="solid"/>
              <a:round/>
            </a:ln>
          </a:insideH>
          <a:insideV>
            <a:ln w="25400" cap="flat">
              <a:solidFill>
                <a:srgbClr val="31313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9"/>
    <p:restoredTop sz="94695"/>
  </p:normalViewPr>
  <p:slideViewPr>
    <p:cSldViewPr snapToGrid="0" snapToObjects="1" showGuides="1">
      <p:cViewPr varScale="1">
        <p:scale>
          <a:sx n="34" d="100"/>
          <a:sy n="34" d="100"/>
        </p:scale>
        <p:origin x="132" y="3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Espinosa Fernandes" userId="5ad806dc98ada6b3" providerId="LiveId" clId="{AFF5897E-EDAA-4605-9651-31A93739F163}"/>
    <pc:docChg chg="undo custSel delSld modSld">
      <pc:chgData name="Felipe Espinosa Fernandes" userId="5ad806dc98ada6b3" providerId="LiveId" clId="{AFF5897E-EDAA-4605-9651-31A93739F163}" dt="2019-11-12T18:27:39.357" v="30" actId="120"/>
      <pc:docMkLst>
        <pc:docMk/>
      </pc:docMkLst>
      <pc:sldChg chg="modSp modAnim">
        <pc:chgData name="Felipe Espinosa Fernandes" userId="5ad806dc98ada6b3" providerId="LiveId" clId="{AFF5897E-EDAA-4605-9651-31A93739F163}" dt="2019-11-12T18:27:08.077" v="23" actId="14100"/>
        <pc:sldMkLst>
          <pc:docMk/>
          <pc:sldMk cId="0" sldId="274"/>
        </pc:sldMkLst>
        <pc:spChg chg="mod">
          <ac:chgData name="Felipe Espinosa Fernandes" userId="5ad806dc98ada6b3" providerId="LiveId" clId="{AFF5897E-EDAA-4605-9651-31A93739F163}" dt="2019-11-12T18:27:08.077" v="23" actId="14100"/>
          <ac:spMkLst>
            <pc:docMk/>
            <pc:sldMk cId="0" sldId="274"/>
            <ac:spMk id="521" creationId="{00000000-0000-0000-0000-000000000000}"/>
          </ac:spMkLst>
        </pc:spChg>
      </pc:sldChg>
      <pc:sldChg chg="addSp delSp modSp modAnim">
        <pc:chgData name="Felipe Espinosa Fernandes" userId="5ad806dc98ada6b3" providerId="LiveId" clId="{AFF5897E-EDAA-4605-9651-31A93739F163}" dt="2019-11-12T18:27:39.357" v="30" actId="120"/>
        <pc:sldMkLst>
          <pc:docMk/>
          <pc:sldMk cId="0" sldId="275"/>
        </pc:sldMkLst>
        <pc:spChg chg="add del">
          <ac:chgData name="Felipe Espinosa Fernandes" userId="5ad806dc98ada6b3" providerId="LiveId" clId="{AFF5897E-EDAA-4605-9651-31A93739F163}" dt="2019-11-12T18:27:24.677" v="25"/>
          <ac:spMkLst>
            <pc:docMk/>
            <pc:sldMk cId="0" sldId="275"/>
            <ac:spMk id="2" creationId="{E42A40EC-1E8E-43AE-BF2C-472117EDCB82}"/>
          </ac:spMkLst>
        </pc:spChg>
        <pc:spChg chg="add del">
          <ac:chgData name="Felipe Espinosa Fernandes" userId="5ad806dc98ada6b3" providerId="LiveId" clId="{AFF5897E-EDAA-4605-9651-31A93739F163}" dt="2019-11-12T18:27:24.677" v="25"/>
          <ac:spMkLst>
            <pc:docMk/>
            <pc:sldMk cId="0" sldId="275"/>
            <ac:spMk id="3" creationId="{F6516CD2-0324-4961-A99D-7D30D68173B6}"/>
          </ac:spMkLst>
        </pc:spChg>
        <pc:spChg chg="add del">
          <ac:chgData name="Felipe Espinosa Fernandes" userId="5ad806dc98ada6b3" providerId="LiveId" clId="{AFF5897E-EDAA-4605-9651-31A93739F163}" dt="2019-11-12T18:27:24.677" v="25"/>
          <ac:spMkLst>
            <pc:docMk/>
            <pc:sldMk cId="0" sldId="275"/>
            <ac:spMk id="4" creationId="{3FB98ACA-9B83-45D5-9696-3E750875C5B0}"/>
          </ac:spMkLst>
        </pc:spChg>
        <pc:spChg chg="add del">
          <ac:chgData name="Felipe Espinosa Fernandes" userId="5ad806dc98ada6b3" providerId="LiveId" clId="{AFF5897E-EDAA-4605-9651-31A93739F163}" dt="2019-11-12T18:27:24.677" v="25"/>
          <ac:spMkLst>
            <pc:docMk/>
            <pc:sldMk cId="0" sldId="275"/>
            <ac:spMk id="5" creationId="{317C43F8-1FA2-45D2-B58B-ADF8AB331210}"/>
          </ac:spMkLst>
        </pc:spChg>
        <pc:spChg chg="add del">
          <ac:chgData name="Felipe Espinosa Fernandes" userId="5ad806dc98ada6b3" providerId="LiveId" clId="{AFF5897E-EDAA-4605-9651-31A93739F163}" dt="2019-11-12T18:27:28.502" v="27"/>
          <ac:spMkLst>
            <pc:docMk/>
            <pc:sldMk cId="0" sldId="275"/>
            <ac:spMk id="6" creationId="{5637E61A-08F4-4C7B-96A2-820EDD6EAE37}"/>
          </ac:spMkLst>
        </pc:spChg>
        <pc:spChg chg="add del">
          <ac:chgData name="Felipe Espinosa Fernandes" userId="5ad806dc98ada6b3" providerId="LiveId" clId="{AFF5897E-EDAA-4605-9651-31A93739F163}" dt="2019-11-12T18:27:28.502" v="27"/>
          <ac:spMkLst>
            <pc:docMk/>
            <pc:sldMk cId="0" sldId="275"/>
            <ac:spMk id="7" creationId="{8D192BE8-70F6-4CD6-BB39-E2213A344445}"/>
          </ac:spMkLst>
        </pc:spChg>
        <pc:spChg chg="add del">
          <ac:chgData name="Felipe Espinosa Fernandes" userId="5ad806dc98ada6b3" providerId="LiveId" clId="{AFF5897E-EDAA-4605-9651-31A93739F163}" dt="2019-11-12T18:27:28.502" v="27"/>
          <ac:spMkLst>
            <pc:docMk/>
            <pc:sldMk cId="0" sldId="275"/>
            <ac:spMk id="8" creationId="{C5A5B9D6-411F-4A8F-9A3C-6021D602080A}"/>
          </ac:spMkLst>
        </pc:spChg>
        <pc:spChg chg="add del">
          <ac:chgData name="Felipe Espinosa Fernandes" userId="5ad806dc98ada6b3" providerId="LiveId" clId="{AFF5897E-EDAA-4605-9651-31A93739F163}" dt="2019-11-12T18:27:28.502" v="27"/>
          <ac:spMkLst>
            <pc:docMk/>
            <pc:sldMk cId="0" sldId="275"/>
            <ac:spMk id="9" creationId="{9B619A5D-15D2-4FAF-B640-F924684DF6EF}"/>
          </ac:spMkLst>
        </pc:spChg>
        <pc:spChg chg="mod">
          <ac:chgData name="Felipe Espinosa Fernandes" userId="5ad806dc98ada6b3" providerId="LiveId" clId="{AFF5897E-EDAA-4605-9651-31A93739F163}" dt="2019-11-12T18:27:39.357" v="30" actId="120"/>
          <ac:spMkLst>
            <pc:docMk/>
            <pc:sldMk cId="0" sldId="275"/>
            <ac:spMk id="528" creationId="{00000000-0000-0000-0000-000000000000}"/>
          </ac:spMkLst>
        </pc:spChg>
        <pc:picChg chg="add del">
          <ac:chgData name="Felipe Espinosa Fernandes" userId="5ad806dc98ada6b3" providerId="LiveId" clId="{AFF5897E-EDAA-4605-9651-31A93739F163}" dt="2019-11-12T18:27:24.677" v="25"/>
          <ac:picMkLst>
            <pc:docMk/>
            <pc:sldMk cId="0" sldId="275"/>
            <ac:picMk id="1026" creationId="{B09B07E6-5F0B-40A5-9396-F5726FAD3DB4}"/>
          </ac:picMkLst>
        </pc:picChg>
        <pc:picChg chg="add del">
          <ac:chgData name="Felipe Espinosa Fernandes" userId="5ad806dc98ada6b3" providerId="LiveId" clId="{AFF5897E-EDAA-4605-9651-31A93739F163}" dt="2019-11-12T18:27:24.677" v="25"/>
          <ac:picMkLst>
            <pc:docMk/>
            <pc:sldMk cId="0" sldId="275"/>
            <ac:picMk id="1030" creationId="{8102F7EA-F010-4518-9C93-2347EEB38B95}"/>
          </ac:picMkLst>
        </pc:picChg>
        <pc:picChg chg="add del">
          <ac:chgData name="Felipe Espinosa Fernandes" userId="5ad806dc98ada6b3" providerId="LiveId" clId="{AFF5897E-EDAA-4605-9651-31A93739F163}" dt="2019-11-12T18:27:28.502" v="27"/>
          <ac:picMkLst>
            <pc:docMk/>
            <pc:sldMk cId="0" sldId="275"/>
            <ac:picMk id="1032" creationId="{168A56AB-6117-43C3-B960-848A74ACD04B}"/>
          </ac:picMkLst>
        </pc:picChg>
        <pc:picChg chg="add del">
          <ac:chgData name="Felipe Espinosa Fernandes" userId="5ad806dc98ada6b3" providerId="LiveId" clId="{AFF5897E-EDAA-4605-9651-31A93739F163}" dt="2019-11-12T18:27:28.502" v="27"/>
          <ac:picMkLst>
            <pc:docMk/>
            <pc:sldMk cId="0" sldId="275"/>
            <ac:picMk id="1036" creationId="{728990B3-2765-45F0-9B2C-657C7884C35A}"/>
          </ac:picMkLst>
        </pc:picChg>
      </pc:sldChg>
      <pc:sldChg chg="del">
        <pc:chgData name="Felipe Espinosa Fernandes" userId="5ad806dc98ada6b3" providerId="LiveId" clId="{AFF5897E-EDAA-4605-9651-31A93739F163}" dt="2019-11-12T18:26:01.506" v="0" actId="2696"/>
        <pc:sldMkLst>
          <pc:docMk/>
          <pc:sldMk cId="0" sldId="278"/>
        </pc:sldMkLst>
      </pc:sldChg>
      <pc:sldChg chg="del">
        <pc:chgData name="Felipe Espinosa Fernandes" userId="5ad806dc98ada6b3" providerId="LiveId" clId="{AFF5897E-EDAA-4605-9651-31A93739F163}" dt="2019-11-12T18:26:02.476" v="1" actId="2696"/>
        <pc:sldMkLst>
          <pc:docMk/>
          <pc:sldMk cId="0" sldId="279"/>
        </pc:sldMkLst>
      </pc:sldChg>
      <pc:sldChg chg="del">
        <pc:chgData name="Felipe Espinosa Fernandes" userId="5ad806dc98ada6b3" providerId="LiveId" clId="{AFF5897E-EDAA-4605-9651-31A93739F163}" dt="2019-11-12T18:26:03.097" v="2" actId="2696"/>
        <pc:sldMkLst>
          <pc:docMk/>
          <pc:sldMk cId="0" sldId="280"/>
        </pc:sldMkLst>
      </pc:sldChg>
      <pc:sldChg chg="del">
        <pc:chgData name="Felipe Espinosa Fernandes" userId="5ad806dc98ada6b3" providerId="LiveId" clId="{AFF5897E-EDAA-4605-9651-31A93739F163}" dt="2019-11-12T18:26:03.775" v="3" actId="2696"/>
        <pc:sldMkLst>
          <pc:docMk/>
          <pc:sldMk cId="0" sldId="281"/>
        </pc:sldMkLst>
      </pc:sldChg>
      <pc:sldChg chg="del">
        <pc:chgData name="Felipe Espinosa Fernandes" userId="5ad806dc98ada6b3" providerId="LiveId" clId="{AFF5897E-EDAA-4605-9651-31A93739F163}" dt="2019-11-12T18:26:04.432" v="4" actId="2696"/>
        <pc:sldMkLst>
          <pc:docMk/>
          <pc:sldMk cId="0" sldId="282"/>
        </pc:sldMkLst>
      </pc:sldChg>
      <pc:sldChg chg="del">
        <pc:chgData name="Felipe Espinosa Fernandes" userId="5ad806dc98ada6b3" providerId="LiveId" clId="{AFF5897E-EDAA-4605-9651-31A93739F163}" dt="2019-11-12T18:26:05.098" v="5" actId="2696"/>
        <pc:sldMkLst>
          <pc:docMk/>
          <pc:sldMk cId="0" sldId="283"/>
        </pc:sldMkLst>
      </pc:sldChg>
      <pc:sldChg chg="del">
        <pc:chgData name="Felipe Espinosa Fernandes" userId="5ad806dc98ada6b3" providerId="LiveId" clId="{AFF5897E-EDAA-4605-9651-31A93739F163}" dt="2019-11-12T18:26:06.063" v="6" actId="2696"/>
        <pc:sldMkLst>
          <pc:docMk/>
          <pc:sldMk cId="0" sldId="284"/>
        </pc:sldMkLst>
      </pc:sldChg>
      <pc:sldChg chg="del">
        <pc:chgData name="Felipe Espinosa Fernandes" userId="5ad806dc98ada6b3" providerId="LiveId" clId="{AFF5897E-EDAA-4605-9651-31A93739F163}" dt="2019-11-12T18:26:07.272" v="7" actId="2696"/>
        <pc:sldMkLst>
          <pc:docMk/>
          <pc:sldMk cId="0" sldId="285"/>
        </pc:sldMkLst>
      </pc:sldChg>
      <pc:sldChg chg="del">
        <pc:chgData name="Felipe Espinosa Fernandes" userId="5ad806dc98ada6b3" providerId="LiveId" clId="{AFF5897E-EDAA-4605-9651-31A93739F163}" dt="2019-11-12T18:26:10.965" v="8" actId="2696"/>
        <pc:sldMkLst>
          <pc:docMk/>
          <pc:sldMk cId="0" sldId="286"/>
        </pc:sldMkLst>
      </pc:sldChg>
      <pc:sldChg chg="del">
        <pc:chgData name="Felipe Espinosa Fernandes" userId="5ad806dc98ada6b3" providerId="LiveId" clId="{AFF5897E-EDAA-4605-9651-31A93739F163}" dt="2019-11-12T18:26:12.270" v="9" actId="2696"/>
        <pc:sldMkLst>
          <pc:docMk/>
          <pc:sldMk cId="0" sldId="288"/>
        </pc:sldMkLst>
      </pc:sldChg>
      <pc:sldChg chg="del">
        <pc:chgData name="Felipe Espinosa Fernandes" userId="5ad806dc98ada6b3" providerId="LiveId" clId="{AFF5897E-EDAA-4605-9651-31A93739F163}" dt="2019-11-12T18:26:13.506" v="10" actId="2696"/>
        <pc:sldMkLst>
          <pc:docMk/>
          <pc:sldMk cId="0" sldId="289"/>
        </pc:sldMkLst>
      </pc:sldChg>
      <pc:sldChg chg="del">
        <pc:chgData name="Felipe Espinosa Fernandes" userId="5ad806dc98ada6b3" providerId="LiveId" clId="{AFF5897E-EDAA-4605-9651-31A93739F163}" dt="2019-11-12T18:26:14.024" v="11" actId="2696"/>
        <pc:sldMkLst>
          <pc:docMk/>
          <pc:sldMk cId="0" sldId="290"/>
        </pc:sldMkLst>
      </pc:sldChg>
      <pc:sldMasterChg chg="delSldLayout">
        <pc:chgData name="Felipe Espinosa Fernandes" userId="5ad806dc98ada6b3" providerId="LiveId" clId="{AFF5897E-EDAA-4605-9651-31A93739F163}" dt="2019-11-12T18:26:14.025" v="12" actId="2696"/>
        <pc:sldMasterMkLst>
          <pc:docMk/>
          <pc:sldMasterMk cId="0" sldId="2147483648"/>
        </pc:sldMasterMkLst>
        <pc:sldLayoutChg chg="del">
          <pc:chgData name="Felipe Espinosa Fernandes" userId="5ad806dc98ada6b3" providerId="LiveId" clId="{AFF5897E-EDAA-4605-9651-31A93739F163}" dt="2019-11-12T18:26:14.025" v="12" actId="2696"/>
          <pc:sldLayoutMkLst>
            <pc:docMk/>
            <pc:sldMasterMk cId="0" sldId="2147483648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Roboto Black"/>
      </a:defRPr>
    </a:lvl1pPr>
    <a:lvl2pPr indent="228600" defTabSz="1828800" latinLnBrk="0">
      <a:defRPr sz="2400">
        <a:latin typeface="+mn-lt"/>
        <a:ea typeface="+mn-ea"/>
        <a:cs typeface="+mn-cs"/>
        <a:sym typeface="Roboto Black"/>
      </a:defRPr>
    </a:lvl2pPr>
    <a:lvl3pPr indent="457200" defTabSz="1828800" latinLnBrk="0">
      <a:defRPr sz="2400">
        <a:latin typeface="+mn-lt"/>
        <a:ea typeface="+mn-ea"/>
        <a:cs typeface="+mn-cs"/>
        <a:sym typeface="Roboto Black"/>
      </a:defRPr>
    </a:lvl3pPr>
    <a:lvl4pPr indent="685800" defTabSz="1828800" latinLnBrk="0">
      <a:defRPr sz="2400">
        <a:latin typeface="+mn-lt"/>
        <a:ea typeface="+mn-ea"/>
        <a:cs typeface="+mn-cs"/>
        <a:sym typeface="Roboto Black"/>
      </a:defRPr>
    </a:lvl4pPr>
    <a:lvl5pPr indent="914400" defTabSz="1828800" latinLnBrk="0">
      <a:defRPr sz="2400">
        <a:latin typeface="+mn-lt"/>
        <a:ea typeface="+mn-ea"/>
        <a:cs typeface="+mn-cs"/>
        <a:sym typeface="Roboto Black"/>
      </a:defRPr>
    </a:lvl5pPr>
    <a:lvl6pPr indent="1143000" defTabSz="1828800" latinLnBrk="0">
      <a:defRPr sz="2400">
        <a:latin typeface="+mn-lt"/>
        <a:ea typeface="+mn-ea"/>
        <a:cs typeface="+mn-cs"/>
        <a:sym typeface="Roboto Black"/>
      </a:defRPr>
    </a:lvl6pPr>
    <a:lvl7pPr indent="1371600" defTabSz="1828800" latinLnBrk="0">
      <a:defRPr sz="2400">
        <a:latin typeface="+mn-lt"/>
        <a:ea typeface="+mn-ea"/>
        <a:cs typeface="+mn-cs"/>
        <a:sym typeface="Roboto Black"/>
      </a:defRPr>
    </a:lvl7pPr>
    <a:lvl8pPr indent="1600200" defTabSz="1828800" latinLnBrk="0">
      <a:defRPr sz="2400">
        <a:latin typeface="+mn-lt"/>
        <a:ea typeface="+mn-ea"/>
        <a:cs typeface="+mn-cs"/>
        <a:sym typeface="Roboto Black"/>
      </a:defRPr>
    </a:lvl8pPr>
    <a:lvl9pPr indent="1828800" defTabSz="1828800" latinLnBrk="0">
      <a:defRPr sz="2400">
        <a:latin typeface="+mn-lt"/>
        <a:ea typeface="+mn-ea"/>
        <a:cs typeface="+mn-cs"/>
        <a:sym typeface="Roboto Blac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44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idx="13"/>
          </p:nvPr>
        </p:nvSpPr>
        <p:spPr>
          <a:xfrm>
            <a:off x="6179975" y="0"/>
            <a:ext cx="18204023" cy="137160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2" name="Texto do Título"/>
          <p:cNvSpPr txBox="1">
            <a:spLocks noGrp="1"/>
          </p:cNvSpPr>
          <p:nvPr>
            <p:ph type="title"/>
          </p:nvPr>
        </p:nvSpPr>
        <p:spPr>
          <a:xfrm>
            <a:off x="1446842" y="9058727"/>
            <a:ext cx="8999685" cy="2895601"/>
          </a:xfrm>
          <a:prstGeom prst="rect">
            <a:avLst/>
          </a:prstGeom>
        </p:spPr>
        <p:txBody>
          <a:bodyPr/>
          <a:lstStyle>
            <a:lvl1pPr>
              <a:defRPr sz="19200"/>
            </a:lvl1pPr>
          </a:lstStyle>
          <a:p>
            <a:r>
              <a:t>Texto do Título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446842" y="8614947"/>
            <a:ext cx="9001291" cy="79057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000"/>
            </a:lvl1pPr>
            <a:lvl2pPr marL="838200" indent="-381000">
              <a:buFontTx/>
              <a:defRPr sz="4000"/>
            </a:lvl2pPr>
            <a:lvl3pPr marL="1371600" indent="-457200">
              <a:buFontTx/>
              <a:defRPr sz="4000"/>
            </a:lvl3pPr>
            <a:lvl4pPr marL="1879600" indent="-508000">
              <a:buFontTx/>
              <a:defRPr sz="4000"/>
            </a:lvl4pPr>
            <a:lvl5pPr marL="2336800" indent="-508000">
              <a:buFontTx/>
              <a:defRPr sz="4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idx="14"/>
          </p:nvPr>
        </p:nvSpPr>
        <p:spPr>
          <a:xfrm>
            <a:off x="6934200" y="0"/>
            <a:ext cx="17449799" cy="137160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7"/>
          <p:cNvSpPr>
            <a:spLocks noGrp="1"/>
          </p:cNvSpPr>
          <p:nvPr>
            <p:ph type="pic" idx="13"/>
          </p:nvPr>
        </p:nvSpPr>
        <p:spPr>
          <a:xfrm>
            <a:off x="0" y="2"/>
            <a:ext cx="24384000" cy="1036320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8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76398" y="4204375"/>
            <a:ext cx="21031205" cy="79057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200"/>
            </a:lvl1pPr>
            <a:lvl2pPr marL="762000" indent="-304800" algn="ctr">
              <a:buFontTx/>
              <a:defRPr sz="3200"/>
            </a:lvl2pPr>
            <a:lvl3pPr marL="1280160" indent="-365760" algn="ctr">
              <a:buFontTx/>
              <a:defRPr sz="3200"/>
            </a:lvl3pPr>
            <a:lvl4pPr marL="1778000" indent="-406400" algn="ctr">
              <a:buFontTx/>
              <a:defRPr sz="3200"/>
            </a:lvl4pPr>
            <a:lvl5pPr marL="2235200" indent="-406400" algn="ctr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82" name="Texto do Título"/>
          <p:cNvSpPr txBox="1">
            <a:spLocks noGrp="1"/>
          </p:cNvSpPr>
          <p:nvPr>
            <p:ph type="title"/>
          </p:nvPr>
        </p:nvSpPr>
        <p:spPr>
          <a:xfrm>
            <a:off x="1676400" y="4733919"/>
            <a:ext cx="21031200" cy="1781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do Título</a:t>
            </a:r>
          </a:p>
        </p:txBody>
      </p:sp>
      <p:sp>
        <p:nvSpPr>
          <p:cNvPr id="28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17348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76398" y="4547275"/>
            <a:ext cx="21031205" cy="79057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200"/>
            </a:lvl1pPr>
            <a:lvl2pPr marL="762000" indent="-304800" algn="ctr">
              <a:buFontTx/>
              <a:defRPr sz="3200"/>
            </a:lvl2pPr>
            <a:lvl3pPr marL="1280160" indent="-365760" algn="ctr">
              <a:buFontTx/>
              <a:defRPr sz="3200"/>
            </a:lvl3pPr>
            <a:lvl4pPr marL="1778000" indent="-406400" algn="ctr">
              <a:buFontTx/>
              <a:defRPr sz="3200"/>
            </a:lvl4pPr>
            <a:lvl5pPr marL="2235200" indent="-406400" algn="ctr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" name="Texto do Título"/>
          <p:cNvSpPr txBox="1">
            <a:spLocks noGrp="1"/>
          </p:cNvSpPr>
          <p:nvPr>
            <p:ph type="title"/>
          </p:nvPr>
        </p:nvSpPr>
        <p:spPr>
          <a:xfrm>
            <a:off x="1676400" y="5076819"/>
            <a:ext cx="21031200" cy="1781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do Título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76398" y="813476"/>
            <a:ext cx="21031205" cy="79057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200"/>
            </a:lvl1pPr>
            <a:lvl2pPr marL="762000" indent="-304800" algn="ctr">
              <a:buFontTx/>
              <a:defRPr sz="3200"/>
            </a:lvl2pPr>
            <a:lvl3pPr marL="1280160" indent="-365760" algn="ctr">
              <a:buFontTx/>
              <a:defRPr sz="3200"/>
            </a:lvl3pPr>
            <a:lvl4pPr marL="1778000" indent="-406400" algn="ctr">
              <a:buFontTx/>
              <a:defRPr sz="3200"/>
            </a:lvl4pPr>
            <a:lvl5pPr marL="2235200" indent="-406400" algn="ctr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3" name="Texto do Título"/>
          <p:cNvSpPr txBox="1">
            <a:spLocks noGrp="1"/>
          </p:cNvSpPr>
          <p:nvPr>
            <p:ph type="title"/>
          </p:nvPr>
        </p:nvSpPr>
        <p:spPr>
          <a:xfrm>
            <a:off x="1676400" y="1343019"/>
            <a:ext cx="21031200" cy="1781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do Título</a:t>
            </a:r>
          </a:p>
        </p:txBody>
      </p:sp>
      <p:sp>
        <p:nvSpPr>
          <p:cNvPr id="3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010298" y="5152719"/>
            <a:ext cx="10770528" cy="79057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762000" indent="-304800">
              <a:buFontTx/>
              <a:defRPr sz="3200"/>
            </a:lvl2pPr>
            <a:lvl3pPr marL="1280160" indent="-365760">
              <a:buFontTx/>
              <a:defRPr sz="3200"/>
            </a:lvl3pPr>
            <a:lvl4pPr marL="1778000" indent="-406400">
              <a:buFontTx/>
              <a:defRPr sz="3200"/>
            </a:lvl4pPr>
            <a:lvl5pPr marL="2235200" indent="-406400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2" name="Texto do Título"/>
          <p:cNvSpPr txBox="1">
            <a:spLocks noGrp="1"/>
          </p:cNvSpPr>
          <p:nvPr>
            <p:ph type="title"/>
          </p:nvPr>
        </p:nvSpPr>
        <p:spPr>
          <a:xfrm>
            <a:off x="2010298" y="5682262"/>
            <a:ext cx="10770527" cy="294635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3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13812978" y="0"/>
            <a:ext cx="8992987" cy="137160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4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4545890" y="5152719"/>
            <a:ext cx="8363989" cy="79057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762000" indent="-304800">
              <a:buFontTx/>
              <a:defRPr sz="3200"/>
            </a:lvl2pPr>
            <a:lvl3pPr marL="1280160" indent="-365760">
              <a:buFontTx/>
              <a:defRPr sz="3200"/>
            </a:lvl3pPr>
            <a:lvl4pPr marL="1778000" indent="-406400">
              <a:buFontTx/>
              <a:defRPr sz="3200"/>
            </a:lvl4pPr>
            <a:lvl5pPr marL="2235200" indent="-406400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2" name="Texto do Título"/>
          <p:cNvSpPr txBox="1">
            <a:spLocks noGrp="1"/>
          </p:cNvSpPr>
          <p:nvPr>
            <p:ph type="title"/>
          </p:nvPr>
        </p:nvSpPr>
        <p:spPr>
          <a:xfrm>
            <a:off x="14545890" y="5682262"/>
            <a:ext cx="8363987" cy="294635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idx="13"/>
          </p:nvPr>
        </p:nvSpPr>
        <p:spPr>
          <a:xfrm>
            <a:off x="-1" y="0"/>
            <a:ext cx="15792413" cy="137160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5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496289" y="5003091"/>
            <a:ext cx="8479675" cy="79057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762000" indent="-304800">
              <a:buFontTx/>
              <a:defRPr sz="3200"/>
            </a:lvl2pPr>
            <a:lvl3pPr marL="1280160" indent="-365760">
              <a:buFontTx/>
              <a:defRPr sz="3200"/>
            </a:lvl3pPr>
            <a:lvl4pPr marL="1778000" indent="-406400">
              <a:buFontTx/>
              <a:defRPr sz="3200"/>
            </a:lvl4pPr>
            <a:lvl5pPr marL="2235200" indent="-406400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3" name="Texto do Título"/>
          <p:cNvSpPr txBox="1">
            <a:spLocks noGrp="1"/>
          </p:cNvSpPr>
          <p:nvPr>
            <p:ph type="title"/>
          </p:nvPr>
        </p:nvSpPr>
        <p:spPr>
          <a:xfrm>
            <a:off x="1496292" y="5532633"/>
            <a:ext cx="8479673" cy="2946352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34" name="Picture Placeholder 7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4069290" y="7974892"/>
            <a:ext cx="8479674" cy="79057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762000" indent="-304800">
              <a:buFontTx/>
              <a:defRPr sz="3200"/>
            </a:lvl2pPr>
            <a:lvl3pPr marL="1280160" indent="-365760">
              <a:buFontTx/>
              <a:defRPr sz="3200"/>
            </a:lvl3pPr>
            <a:lvl4pPr marL="1778000" indent="-406400">
              <a:buFontTx/>
              <a:defRPr sz="3200"/>
            </a:lvl4pPr>
            <a:lvl5pPr marL="2235200" indent="-406400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77" name="Texto do Título"/>
          <p:cNvSpPr txBox="1">
            <a:spLocks noGrp="1"/>
          </p:cNvSpPr>
          <p:nvPr>
            <p:ph type="title"/>
          </p:nvPr>
        </p:nvSpPr>
        <p:spPr>
          <a:xfrm>
            <a:off x="14069291" y="8504434"/>
            <a:ext cx="8479673" cy="294635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78" name="Picture Placeholder 5"/>
          <p:cNvSpPr>
            <a:spLocks noGrp="1"/>
          </p:cNvSpPr>
          <p:nvPr>
            <p:ph type="pic" idx="13"/>
          </p:nvPr>
        </p:nvSpPr>
        <p:spPr>
          <a:xfrm>
            <a:off x="1" y="0"/>
            <a:ext cx="17008760" cy="137160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7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76398" y="813476"/>
            <a:ext cx="21031205" cy="79057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200"/>
            </a:lvl1pPr>
            <a:lvl2pPr marL="762000" indent="-304800" algn="ctr">
              <a:buFontTx/>
              <a:defRPr sz="3200"/>
            </a:lvl2pPr>
            <a:lvl3pPr marL="1280160" indent="-365760" algn="ctr">
              <a:buFontTx/>
              <a:defRPr sz="3200"/>
            </a:lvl3pPr>
            <a:lvl4pPr marL="1778000" indent="-406400" algn="ctr">
              <a:buFontTx/>
              <a:defRPr sz="3200"/>
            </a:lvl4pPr>
            <a:lvl5pPr marL="2235200" indent="-406400" algn="ctr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0" name="Texto do Título"/>
          <p:cNvSpPr txBox="1">
            <a:spLocks noGrp="1"/>
          </p:cNvSpPr>
          <p:nvPr>
            <p:ph type="title"/>
          </p:nvPr>
        </p:nvSpPr>
        <p:spPr>
          <a:xfrm>
            <a:off x="1676400" y="1343019"/>
            <a:ext cx="21031200" cy="1781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do Título</a:t>
            </a:r>
          </a:p>
        </p:txBody>
      </p:sp>
      <p:sp>
        <p:nvSpPr>
          <p:cNvPr id="241" name="Picture Placeholder 7"/>
          <p:cNvSpPr>
            <a:spLocks noGrp="1"/>
          </p:cNvSpPr>
          <p:nvPr>
            <p:ph type="pic" idx="13"/>
          </p:nvPr>
        </p:nvSpPr>
        <p:spPr>
          <a:xfrm>
            <a:off x="0" y="7767515"/>
            <a:ext cx="24384000" cy="5948483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7002990" y="1840791"/>
            <a:ext cx="5628410" cy="79057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762000" indent="-304800">
              <a:buFontTx/>
              <a:defRPr sz="3200"/>
            </a:lvl2pPr>
            <a:lvl3pPr marL="1280160" indent="-365760">
              <a:buFontTx/>
              <a:defRPr sz="3200"/>
            </a:lvl3pPr>
            <a:lvl4pPr marL="1778000" indent="-406400">
              <a:buFontTx/>
              <a:defRPr sz="3200"/>
            </a:lvl4pPr>
            <a:lvl5pPr marL="2235200" indent="-406400">
              <a:buFontTx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71" name="Texto do Título"/>
          <p:cNvSpPr txBox="1">
            <a:spLocks noGrp="1"/>
          </p:cNvSpPr>
          <p:nvPr>
            <p:ph type="title"/>
          </p:nvPr>
        </p:nvSpPr>
        <p:spPr>
          <a:xfrm>
            <a:off x="17002991" y="2370333"/>
            <a:ext cx="5628409" cy="2946352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72" name="Picture Placeholder 7"/>
          <p:cNvSpPr>
            <a:spLocks noGrp="1"/>
          </p:cNvSpPr>
          <p:nvPr>
            <p:ph type="pic" idx="13"/>
          </p:nvPr>
        </p:nvSpPr>
        <p:spPr>
          <a:xfrm>
            <a:off x="0" y="0"/>
            <a:ext cx="15621000" cy="110109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7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5" r:id="rId7"/>
    <p:sldLayoutId id="2147483671" r:id="rId8"/>
    <p:sldLayoutId id="2147483674" r:id="rId9"/>
    <p:sldLayoutId id="2147483675" r:id="rId10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Roboto Regular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base next-02.jpg" descr="base next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2437413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base next-11.jpg" descr="base next-1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6391" y="0"/>
            <a:ext cx="25095791" cy="13716000"/>
          </a:xfrm>
          <a:prstGeom prst="rect">
            <a:avLst/>
          </a:prstGeom>
        </p:spPr>
      </p:pic>
      <p:sp>
        <p:nvSpPr>
          <p:cNvPr id="506" name="Rectangle 10"/>
          <p:cNvSpPr/>
          <p:nvPr/>
        </p:nvSpPr>
        <p:spPr>
          <a:xfrm>
            <a:off x="-449164" y="0"/>
            <a:ext cx="12691964" cy="13716001"/>
          </a:xfrm>
          <a:prstGeom prst="rect">
            <a:avLst/>
          </a:prstGeom>
          <a:solidFill>
            <a:srgbClr val="203C50">
              <a:alpha val="90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08" name="Rectangle 12"/>
          <p:cNvSpPr/>
          <p:nvPr/>
        </p:nvSpPr>
        <p:spPr>
          <a:xfrm>
            <a:off x="1619616" y="4156719"/>
            <a:ext cx="8233021" cy="171045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09" name="Title 2"/>
          <p:cNvSpPr txBox="1">
            <a:spLocks noGrp="1"/>
          </p:cNvSpPr>
          <p:nvPr>
            <p:ph type="title"/>
          </p:nvPr>
        </p:nvSpPr>
        <p:spPr>
          <a:xfrm>
            <a:off x="1496291" y="1373241"/>
            <a:ext cx="8479674" cy="29463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70000"/>
              </a:lnSpc>
              <a:defRPr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AR CONDICIONADO</a:t>
            </a:r>
          </a:p>
        </p:txBody>
      </p:sp>
      <p:pic>
        <p:nvPicPr>
          <p:cNvPr id="510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245816-7788-4A7D-AFAF-E5C816F2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496290" y="4622091"/>
            <a:ext cx="8479674" cy="5181503"/>
          </a:xfrm>
          <a:prstGeom prst="rect">
            <a:avLst/>
          </a:prstGeom>
        </p:spPr>
        <p:txBody>
          <a:bodyPr anchor="t"/>
          <a:lstStyle>
            <a:lvl1pPr algn="just" defTabSz="457200">
              <a:lnSpc>
                <a:spcPts val="7400"/>
              </a:lnSpc>
              <a:spcBef>
                <a:spcPts val="0"/>
              </a:spcBef>
              <a:defRPr sz="3600"/>
            </a:lvl1pPr>
          </a:lstStyle>
          <a:p>
            <a:pPr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 </a:t>
            </a:r>
            <a:r>
              <a:rPr dirty="0" err="1">
                <a:latin typeface="Helvetica Neue LT Std 55 Roman" panose="020B0604020202020204" pitchFamily="34" charset="0"/>
              </a:rPr>
              <a:t>Projeto</a:t>
            </a:r>
            <a:r>
              <a:rPr dirty="0">
                <a:latin typeface="Helvetica Neue LT Std 55 Roman" panose="020B0604020202020204" pitchFamily="34" charset="0"/>
              </a:rPr>
              <a:t> e </a:t>
            </a:r>
            <a:r>
              <a:rPr dirty="0" err="1">
                <a:latin typeface="Helvetica Neue LT Std 55 Roman" panose="020B0604020202020204" pitchFamily="34" charset="0"/>
              </a:rPr>
              <a:t>execução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infraestrutura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lang="pt-BR" dirty="0">
                <a:latin typeface="Helvetica Neue LT Std 55 Roman" panose="020B0604020202020204" pitchFamily="34" charset="0"/>
              </a:rPr>
              <a:t>de sistema de ventilação e </a:t>
            </a:r>
            <a:r>
              <a:rPr lang="pt-BR" dirty="0" err="1">
                <a:latin typeface="Helvetica Neue LT Std 55 Roman" panose="020B0604020202020204" pitchFamily="34" charset="0"/>
              </a:rPr>
              <a:t>exautação</a:t>
            </a:r>
            <a:r>
              <a:rPr lang="pt-BR" dirty="0">
                <a:latin typeface="Helvetica Neue LT Std 55 Roman" panose="020B0604020202020204" pitchFamily="34" charset="0"/>
              </a:rPr>
              <a:t> </a:t>
            </a:r>
            <a:endParaRPr dirty="0">
              <a:latin typeface="Helvetica Neue LT Std 55 Roman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 advAuto="0"/>
      <p:bldP spid="506" grpId="0" animBg="1" advAuto="0"/>
      <p:bldP spid="508" grpId="0" animBg="1" advAuto="0"/>
      <p:bldP spid="509" grpId="0" animBg="1" advAuto="0"/>
      <p:bldP spid="8" grpId="0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basE B-04.jpg" descr="basE B-04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5954" y="0"/>
            <a:ext cx="25680293" cy="13716000"/>
          </a:xfrm>
          <a:prstGeom prst="rect">
            <a:avLst/>
          </a:prstGeom>
        </p:spPr>
      </p:pic>
      <p:sp>
        <p:nvSpPr>
          <p:cNvPr id="513" name="Rectangle 10"/>
          <p:cNvSpPr/>
          <p:nvPr/>
        </p:nvSpPr>
        <p:spPr>
          <a:xfrm>
            <a:off x="-173435" y="0"/>
            <a:ext cx="12416235" cy="13716001"/>
          </a:xfrm>
          <a:prstGeom prst="rect">
            <a:avLst/>
          </a:prstGeom>
          <a:solidFill>
            <a:srgbClr val="203C50">
              <a:alpha val="90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14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496290" y="4622091"/>
            <a:ext cx="8479674" cy="51815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just" defTabSz="457200">
              <a:lnSpc>
                <a:spcPts val="7400"/>
              </a:lnSpc>
              <a:spcBef>
                <a:spcPts val="0"/>
              </a:spcBef>
              <a:defRPr sz="3600"/>
            </a:lvl1pPr>
          </a:lstStyle>
          <a:p>
            <a:pPr>
              <a:lnSpc>
                <a:spcPct val="150000"/>
              </a:lnSpc>
            </a:pPr>
            <a:r>
              <a:rPr dirty="0">
                <a:latin typeface="Helvetica Neue LT Std 55 Roman" panose="020B0604020202020204" pitchFamily="34" charset="0"/>
              </a:rPr>
              <a:t>A NEXT </a:t>
            </a:r>
            <a:r>
              <a:rPr dirty="0" err="1">
                <a:latin typeface="Helvetica Neue LT Std 55 Roman" panose="020B0604020202020204" pitchFamily="34" charset="0"/>
              </a:rPr>
              <a:t>participa</a:t>
            </a:r>
            <a:r>
              <a:rPr dirty="0">
                <a:latin typeface="Helvetica Neue LT Std 55 Roman" panose="020B0604020202020204" pitchFamily="34" charset="0"/>
              </a:rPr>
              <a:t> de um “pool” de </a:t>
            </a:r>
            <a:r>
              <a:rPr dirty="0" err="1">
                <a:latin typeface="Helvetica Neue LT Std 55 Roman" panose="020B0604020202020204" pitchFamily="34" charset="0"/>
              </a:rPr>
              <a:t>empresas</a:t>
            </a:r>
            <a:r>
              <a:rPr dirty="0">
                <a:latin typeface="Helvetica Neue LT Std 55 Roman" panose="020B0604020202020204" pitchFamily="34" charset="0"/>
              </a:rPr>
              <a:t> que </a:t>
            </a:r>
            <a:r>
              <a:rPr dirty="0" err="1">
                <a:latin typeface="Helvetica Neue LT Std 55 Roman" panose="020B0604020202020204" pitchFamily="34" charset="0"/>
              </a:rPr>
              <a:t>oferece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soluções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integradas</a:t>
            </a:r>
            <a:r>
              <a:rPr dirty="0">
                <a:latin typeface="Helvetica Neue LT Std 55 Roman" panose="020B0604020202020204" pitchFamily="34" charset="0"/>
              </a:rPr>
              <a:t> para </a:t>
            </a:r>
            <a:r>
              <a:rPr dirty="0" err="1">
                <a:latin typeface="Helvetica Neue LT Std 55 Roman" panose="020B0604020202020204" pitchFamily="34" charset="0"/>
              </a:rPr>
              <a:t>empresas</a:t>
            </a:r>
            <a:r>
              <a:rPr dirty="0">
                <a:latin typeface="Helvetica Neue LT Std 55 Roman" panose="020B0604020202020204" pitchFamily="34" charset="0"/>
              </a:rPr>
              <a:t> que </a:t>
            </a:r>
            <a:r>
              <a:rPr dirty="0" err="1">
                <a:latin typeface="Helvetica Neue LT Std 55 Roman" panose="020B0604020202020204" pitchFamily="34" charset="0"/>
              </a:rPr>
              <a:t>estão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reformando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suas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instalações</a:t>
            </a:r>
            <a:r>
              <a:rPr dirty="0">
                <a:latin typeface="Helvetica Neue LT Std 55 Roman" panose="020B0604020202020204" pitchFamily="34" charset="0"/>
              </a:rPr>
              <a:t>, </a:t>
            </a:r>
            <a:r>
              <a:rPr dirty="0" err="1">
                <a:latin typeface="Helvetica Neue LT Std 55 Roman" panose="020B0604020202020204" pitchFamily="34" charset="0"/>
              </a:rPr>
              <a:t>mudando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endereço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ou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construindo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novas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unidades</a:t>
            </a:r>
            <a:endParaRPr dirty="0">
              <a:latin typeface="Helvetica Neue LT Std 55 Roman" panose="020B0604020202020204" pitchFamily="34" charset="0"/>
            </a:endParaRPr>
          </a:p>
        </p:txBody>
      </p:sp>
      <p:sp>
        <p:nvSpPr>
          <p:cNvPr id="515" name="Rectangle 12"/>
          <p:cNvSpPr/>
          <p:nvPr/>
        </p:nvSpPr>
        <p:spPr>
          <a:xfrm>
            <a:off x="1619616" y="4156719"/>
            <a:ext cx="8233021" cy="171045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6" name="Title 2"/>
          <p:cNvSpPr txBox="1">
            <a:spLocks noGrp="1"/>
          </p:cNvSpPr>
          <p:nvPr>
            <p:ph type="title"/>
          </p:nvPr>
        </p:nvSpPr>
        <p:spPr>
          <a:xfrm>
            <a:off x="1496291" y="1931996"/>
            <a:ext cx="8479674" cy="2946351"/>
          </a:xfrm>
          <a:prstGeom prst="rect">
            <a:avLst/>
          </a:prstGeom>
        </p:spPr>
        <p:txBody>
          <a:bodyPr/>
          <a:lstStyle>
            <a:lvl1pPr>
              <a:defRPr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TURN KEY</a:t>
            </a:r>
          </a:p>
        </p:txBody>
      </p:sp>
      <p:pic>
        <p:nvPicPr>
          <p:cNvPr id="517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4">
                                            <p:txEl>
                                              <p:charRg st="17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4">
                                            <p:txEl>
                                              <p:charRg st="17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">
                                            <p:txEl>
                                              <p:charRg st="17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animBg="1" advAuto="0"/>
      <p:bldP spid="513" grpId="0" animBg="1" advAuto="0"/>
      <p:bldP spid="514" grpId="0" build="p" animBg="1" advAuto="0"/>
      <p:bldP spid="515" grpId="0" animBg="1" advAuto="0"/>
      <p:bldP spid="51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basE B-02.jpg" descr="basE B-0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0893" y="0"/>
            <a:ext cx="25680293" cy="13716000"/>
          </a:xfrm>
          <a:prstGeom prst="rect">
            <a:avLst/>
          </a:prstGeom>
        </p:spPr>
      </p:pic>
      <p:sp>
        <p:nvSpPr>
          <p:cNvPr id="520" name="Rectangle 10"/>
          <p:cNvSpPr/>
          <p:nvPr/>
        </p:nvSpPr>
        <p:spPr>
          <a:xfrm>
            <a:off x="-449164" y="0"/>
            <a:ext cx="12691964" cy="13716001"/>
          </a:xfrm>
          <a:prstGeom prst="rect">
            <a:avLst/>
          </a:prstGeom>
          <a:solidFill>
            <a:srgbClr val="203C50">
              <a:alpha val="90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21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496290" y="4622091"/>
            <a:ext cx="10219460" cy="8094189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>
              <a:lnSpc>
                <a:spcPts val="7400"/>
              </a:lnSpc>
              <a:spcBef>
                <a:spcPts val="0"/>
              </a:spcBef>
              <a:defRPr sz="3600"/>
            </a:lvl1pPr>
          </a:lstStyle>
          <a:p>
            <a:pPr algn="l" fontAlgn="base"/>
            <a:r>
              <a:rPr lang="pt-BR" dirty="0">
                <a:latin typeface="Helvetica Neue LT Std 45 Light"/>
              </a:rPr>
              <a:t>• Sistemas de CFTV </a:t>
            </a:r>
            <a:r>
              <a:rPr lang="pt-BR" dirty="0" err="1">
                <a:latin typeface="Helvetica Neue LT Std 45 Light"/>
              </a:rPr>
              <a:t>Standalone</a:t>
            </a:r>
            <a:r>
              <a:rPr lang="pt-BR" dirty="0">
                <a:latin typeface="Helvetica Neue LT Std 45 Light"/>
              </a:rPr>
              <a:t>;</a:t>
            </a:r>
            <a:br>
              <a:rPr lang="pt-BR" dirty="0">
                <a:latin typeface="Helvetica Neue LT Std 45 Light"/>
              </a:rPr>
            </a:br>
            <a:r>
              <a:rPr lang="pt-BR" dirty="0">
                <a:latin typeface="Helvetica Neue LT Std 45 Light"/>
              </a:rPr>
              <a:t>• Monitoramento remoto de sistemas de CFTV;</a:t>
            </a:r>
            <a:br>
              <a:rPr lang="pt-BR" dirty="0">
                <a:latin typeface="Helvetica Neue LT Std 45 Light"/>
              </a:rPr>
            </a:br>
            <a:r>
              <a:rPr lang="pt-BR" dirty="0">
                <a:latin typeface="Helvetica Neue LT Std 45 Light"/>
              </a:rPr>
              <a:t>• CFTV </a:t>
            </a:r>
            <a:r>
              <a:rPr lang="pt-BR" dirty="0" err="1">
                <a:latin typeface="Helvetica Neue LT Std 45 Light"/>
              </a:rPr>
              <a:t>Infrared</a:t>
            </a:r>
            <a:r>
              <a:rPr lang="pt-BR" dirty="0">
                <a:latin typeface="Helvetica Neue LT Std 45 Light"/>
              </a:rPr>
              <a:t> para uso noturno;</a:t>
            </a:r>
            <a:br>
              <a:rPr lang="pt-BR" dirty="0">
                <a:latin typeface="Helvetica Neue LT Std 45 Light"/>
              </a:rPr>
            </a:br>
            <a:r>
              <a:rPr lang="pt-BR" dirty="0">
                <a:latin typeface="Helvetica Neue LT Std 45 Light"/>
              </a:rPr>
              <a:t>• CFTV Alta Definição e Resolução;</a:t>
            </a:r>
            <a:br>
              <a:rPr lang="pt-BR" dirty="0">
                <a:latin typeface="Helvetica Neue LT Std 45 Light"/>
              </a:rPr>
            </a:br>
            <a:r>
              <a:rPr lang="pt-BR" dirty="0">
                <a:latin typeface="Helvetica Neue LT Std 45 Light"/>
              </a:rPr>
              <a:t>• CFTV IP (utilizando a sua rede de TI para minimizar o cabeamento).</a:t>
            </a:r>
          </a:p>
        </p:txBody>
      </p:sp>
      <p:sp>
        <p:nvSpPr>
          <p:cNvPr id="522" name="Rectangle 12"/>
          <p:cNvSpPr/>
          <p:nvPr/>
        </p:nvSpPr>
        <p:spPr>
          <a:xfrm>
            <a:off x="1619616" y="4156719"/>
            <a:ext cx="8233021" cy="171045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3" name="Title 2"/>
          <p:cNvSpPr txBox="1">
            <a:spLocks noGrp="1"/>
          </p:cNvSpPr>
          <p:nvPr>
            <p:ph type="title"/>
          </p:nvPr>
        </p:nvSpPr>
        <p:spPr>
          <a:xfrm>
            <a:off x="1496291" y="1373241"/>
            <a:ext cx="8479674" cy="29463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 dirty="0">
                <a:latin typeface="Helvetica Neue LT Std 75" panose="020B0604020202020204" pitchFamily="34" charset="0"/>
              </a:rPr>
              <a:t>SISTEMA </a:t>
            </a:r>
          </a:p>
          <a:p>
            <a:pPr>
              <a:lnSpc>
                <a:spcPct val="70000"/>
              </a:lnSpc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 dirty="0">
                <a:latin typeface="Helvetica Neue LT Std 75" panose="020B0604020202020204" pitchFamily="34" charset="0"/>
              </a:rPr>
              <a:t>DE CFV</a:t>
            </a:r>
          </a:p>
        </p:txBody>
      </p:sp>
      <p:pic>
        <p:nvPicPr>
          <p:cNvPr id="524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0" animBg="1" advAuto="0"/>
      <p:bldP spid="520" grpId="0" animBg="1" advAuto="0"/>
      <p:bldP spid="521" grpId="0" build="p" animBg="1" advAuto="0"/>
      <p:bldP spid="522" grpId="0" animBg="1" advAuto="0"/>
      <p:bldP spid="52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base next-04.jpg" descr="base next-04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554" y="0"/>
            <a:ext cx="24424554" cy="13716000"/>
          </a:xfrm>
          <a:prstGeom prst="rect">
            <a:avLst/>
          </a:prstGeom>
        </p:spPr>
      </p:pic>
      <p:sp>
        <p:nvSpPr>
          <p:cNvPr id="527" name="Rectangle 10"/>
          <p:cNvSpPr/>
          <p:nvPr/>
        </p:nvSpPr>
        <p:spPr>
          <a:xfrm>
            <a:off x="-173435" y="0"/>
            <a:ext cx="12416235" cy="13716001"/>
          </a:xfrm>
          <a:prstGeom prst="rect">
            <a:avLst/>
          </a:prstGeom>
          <a:solidFill>
            <a:srgbClr val="203C50">
              <a:alpha val="90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28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496290" y="4622091"/>
            <a:ext cx="8479674" cy="5181503"/>
          </a:xfrm>
          <a:prstGeom prst="rect">
            <a:avLst/>
          </a:prstGeom>
        </p:spPr>
        <p:txBody>
          <a:bodyPr anchor="t"/>
          <a:lstStyle>
            <a:lvl1pPr algn="just" defTabSz="457200">
              <a:lnSpc>
                <a:spcPts val="7400"/>
              </a:lnSpc>
              <a:spcBef>
                <a:spcPts val="0"/>
              </a:spcBef>
              <a:defRPr sz="3600"/>
            </a:lvl1pPr>
          </a:lstStyle>
          <a:p>
            <a:pPr algn="l" fontAlgn="base"/>
            <a:r>
              <a:rPr lang="pt-BR" dirty="0">
                <a:latin typeface="Helvetica Neue LT Std 45 Light"/>
              </a:rPr>
              <a:t>• Escavação para fundações</a:t>
            </a:r>
            <a:br>
              <a:rPr lang="pt-BR" dirty="0">
                <a:latin typeface="Helvetica Neue LT Std 45 Light"/>
              </a:rPr>
            </a:br>
            <a:r>
              <a:rPr lang="pt-BR" dirty="0">
                <a:latin typeface="Helvetica Neue LT Std 45 Light"/>
              </a:rPr>
              <a:t>• Alvenaria de vedação estrutural</a:t>
            </a:r>
            <a:br>
              <a:rPr lang="pt-BR" dirty="0">
                <a:latin typeface="Helvetica Neue LT Std 45 Light"/>
              </a:rPr>
            </a:br>
            <a:r>
              <a:rPr lang="pt-BR" dirty="0">
                <a:latin typeface="Helvetica Neue LT Std 45 Light"/>
              </a:rPr>
              <a:t>• Concretagem</a:t>
            </a:r>
            <a:br>
              <a:rPr lang="pt-BR" dirty="0">
                <a:latin typeface="Helvetica Neue LT Std 45 Light"/>
              </a:rPr>
            </a:br>
            <a:r>
              <a:rPr lang="pt-BR" dirty="0">
                <a:latin typeface="Helvetica Neue LT Std 45 Light"/>
              </a:rPr>
              <a:t>• Acabamentos e revestimentos</a:t>
            </a:r>
          </a:p>
        </p:txBody>
      </p:sp>
      <p:sp>
        <p:nvSpPr>
          <p:cNvPr id="529" name="Rectangle 12"/>
          <p:cNvSpPr/>
          <p:nvPr/>
        </p:nvSpPr>
        <p:spPr>
          <a:xfrm>
            <a:off x="1619616" y="4156719"/>
            <a:ext cx="8233021" cy="171045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0" name="Title 2"/>
          <p:cNvSpPr txBox="1">
            <a:spLocks noGrp="1"/>
          </p:cNvSpPr>
          <p:nvPr>
            <p:ph type="title"/>
          </p:nvPr>
        </p:nvSpPr>
        <p:spPr>
          <a:xfrm>
            <a:off x="1496291" y="1931996"/>
            <a:ext cx="8479674" cy="2946351"/>
          </a:xfrm>
          <a:prstGeom prst="rect">
            <a:avLst/>
          </a:prstGeom>
        </p:spPr>
        <p:txBody>
          <a:bodyPr/>
          <a:lstStyle>
            <a:lvl1pPr>
              <a:defRPr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CIVIL</a:t>
            </a:r>
          </a:p>
        </p:txBody>
      </p:sp>
      <p:pic>
        <p:nvPicPr>
          <p:cNvPr id="531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 advAuto="0"/>
      <p:bldP spid="527" grpId="0" animBg="1" advAuto="0"/>
      <p:bldP spid="528" grpId="0" build="p" animBg="1" advAuto="0"/>
      <p:bldP spid="529" grpId="0" animBg="1" advAuto="0"/>
      <p:bldP spid="530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" y="-99482"/>
            <a:ext cx="24375596" cy="3929725"/>
          </a:xfrm>
          <a:prstGeom prst="rect">
            <a:avLst/>
          </a:prstGeom>
        </p:spPr>
      </p:pic>
      <p:sp>
        <p:nvSpPr>
          <p:cNvPr id="534" name="Text Placeholder 10"/>
          <p:cNvSpPr txBox="1">
            <a:spLocks noGrp="1"/>
          </p:cNvSpPr>
          <p:nvPr>
            <p:ph type="body" sz="quarter" idx="1"/>
          </p:nvPr>
        </p:nvSpPr>
        <p:spPr>
          <a:xfrm>
            <a:off x="1676397" y="2324775"/>
            <a:ext cx="21031206" cy="790577"/>
          </a:xfrm>
          <a:prstGeom prst="rect">
            <a:avLst/>
          </a:prstGeom>
        </p:spPr>
        <p:txBody>
          <a:bodyPr/>
          <a:lstStyle/>
          <a:p>
            <a:r>
              <a:rPr b="1" dirty="0" err="1">
                <a:latin typeface="Helvetica Neue LT Std 75" panose="020B0604020202020204" pitchFamily="34" charset="0"/>
              </a:rPr>
              <a:t>Conheça</a:t>
            </a:r>
            <a:r>
              <a:rPr b="1" dirty="0">
                <a:latin typeface="Helvetica Neue LT Std 75" panose="020B0604020202020204" pitchFamily="34" charset="0"/>
              </a:rPr>
              <a:t> </a:t>
            </a:r>
            <a:r>
              <a:rPr b="1" dirty="0" err="1">
                <a:latin typeface="Helvetica Neue LT Std 75" panose="020B0604020202020204" pitchFamily="34" charset="0"/>
              </a:rPr>
              <a:t>alguns</a:t>
            </a:r>
            <a:r>
              <a:rPr b="1" dirty="0">
                <a:latin typeface="Helvetica Neue LT Std 75" panose="020B0604020202020204" pitchFamily="34" charset="0"/>
              </a:rPr>
              <a:t> </a:t>
            </a:r>
            <a:r>
              <a:rPr b="1" dirty="0" err="1">
                <a:latin typeface="Helvetica Neue LT Std 75" panose="020B0604020202020204" pitchFamily="34" charset="0"/>
              </a:rPr>
              <a:t>clientes</a:t>
            </a:r>
            <a:r>
              <a:rPr b="1" dirty="0">
                <a:latin typeface="Helvetica Neue LT Std 75" panose="020B0604020202020204" pitchFamily="34" charset="0"/>
              </a:rPr>
              <a:t> e </a:t>
            </a:r>
            <a:r>
              <a:rPr b="1" dirty="0" err="1">
                <a:latin typeface="Helvetica Neue LT Std 75" panose="020B0604020202020204" pitchFamily="34" charset="0"/>
              </a:rPr>
              <a:t>parceiros</a:t>
            </a:r>
            <a:r>
              <a:rPr b="1" dirty="0">
                <a:latin typeface="Helvetica Neue LT Std 75" panose="020B0604020202020204" pitchFamily="34" charset="0"/>
              </a:rPr>
              <a:t> que </a:t>
            </a:r>
            <a:r>
              <a:rPr b="1" dirty="0" err="1">
                <a:latin typeface="Helvetica Neue LT Std 75" panose="020B0604020202020204" pitchFamily="34" charset="0"/>
              </a:rPr>
              <a:t>validam</a:t>
            </a:r>
            <a:r>
              <a:rPr b="1" dirty="0">
                <a:latin typeface="Helvetica Neue LT Std 75" panose="020B0604020202020204" pitchFamily="34" charset="0"/>
              </a:rPr>
              <a:t> </a:t>
            </a:r>
            <a:r>
              <a:rPr b="1" dirty="0" err="1">
                <a:latin typeface="Helvetica Neue LT Std 75" panose="020B0604020202020204" pitchFamily="34" charset="0"/>
              </a:rPr>
              <a:t>nosso</a:t>
            </a:r>
            <a:r>
              <a:rPr b="1" dirty="0">
                <a:latin typeface="Helvetica Neue LT Std 75" panose="020B0604020202020204" pitchFamily="34" charset="0"/>
              </a:rPr>
              <a:t> </a:t>
            </a:r>
            <a:r>
              <a:rPr b="1" dirty="0" err="1">
                <a:latin typeface="Helvetica Neue LT Std 75" panose="020B0604020202020204" pitchFamily="34" charset="0"/>
              </a:rPr>
              <a:t>trabalho</a:t>
            </a:r>
            <a:endParaRPr b="1" dirty="0">
              <a:latin typeface="Helvetica Neue LT Std 75" panose="020B0604020202020204" pitchFamily="34" charset="0"/>
            </a:endParaRPr>
          </a:p>
        </p:txBody>
      </p:sp>
      <p:sp>
        <p:nvSpPr>
          <p:cNvPr id="535" name="Title 9"/>
          <p:cNvSpPr txBox="1">
            <a:spLocks noGrp="1"/>
          </p:cNvSpPr>
          <p:nvPr>
            <p:ph type="title"/>
          </p:nvPr>
        </p:nvSpPr>
        <p:spPr>
          <a:xfrm>
            <a:off x="1676399" y="761877"/>
            <a:ext cx="21031202" cy="2468100"/>
          </a:xfrm>
          <a:prstGeom prst="rect">
            <a:avLst/>
          </a:prstGeom>
        </p:spPr>
        <p:txBody>
          <a:bodyPr>
            <a:normAutofit/>
          </a:bodyPr>
          <a:lstStyle>
            <a:lvl1pPr defTabSz="1426463">
              <a:lnSpc>
                <a:spcPct val="70000"/>
              </a:lnSpc>
              <a:defRPr sz="7956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8800" b="1" dirty="0" err="1">
                <a:latin typeface="Helvetica Neue LT Std 75" panose="020B0604020202020204" pitchFamily="34" charset="0"/>
              </a:rPr>
              <a:t>Satisfação</a:t>
            </a:r>
            <a:r>
              <a:rPr sz="8800" b="1" dirty="0">
                <a:latin typeface="Helvetica Neue LT Std 75" panose="020B0604020202020204" pitchFamily="34" charset="0"/>
              </a:rPr>
              <a:t> &amp; </a:t>
            </a:r>
            <a:r>
              <a:rPr sz="8800" b="1" dirty="0" err="1">
                <a:latin typeface="Helvetica Neue LT Std 75" panose="020B0604020202020204" pitchFamily="34" charset="0"/>
              </a:rPr>
              <a:t>Resultados</a:t>
            </a:r>
            <a:endParaRPr sz="8800" b="1" dirty="0">
              <a:latin typeface="Helvetica Neue LT Std 75" panose="020B0604020202020204" pitchFamily="34" charset="0"/>
            </a:endParaRPr>
          </a:p>
        </p:txBody>
      </p:sp>
      <p:pic>
        <p:nvPicPr>
          <p:cNvPr id="536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50" y="4453985"/>
            <a:ext cx="18368782" cy="8257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" grpId="0" animBg="1" advAuto="0"/>
      <p:bldP spid="534" grpId="0" uiExpand="1" build="p" animBg="1" advAuto="0"/>
      <p:bldP spid="53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 11"/>
          <p:cNvSpPr/>
          <p:nvPr/>
        </p:nvSpPr>
        <p:spPr>
          <a:xfrm>
            <a:off x="14149145" y="10675270"/>
            <a:ext cx="1917701" cy="208616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9" name="Right Triangle 13"/>
          <p:cNvSpPr/>
          <p:nvPr/>
        </p:nvSpPr>
        <p:spPr>
          <a:xfrm flipH="1">
            <a:off x="21274085" y="8360813"/>
            <a:ext cx="3109915" cy="5355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540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841" y="8170595"/>
            <a:ext cx="2778050" cy="103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base next-12.jpg" descr="base next-12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4" y="0"/>
            <a:ext cx="1700394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154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42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PORTIFÓLIO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0" animBg="1" advAuto="0"/>
      <p:bldP spid="539" grpId="0" animBg="1" advAuto="0"/>
      <p:bldP spid="541" grpId="0" animBg="1" advAuto="0"/>
      <p:bldP spid="5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base next-06.jpg" descr="base next-06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4169" y="-133557"/>
            <a:ext cx="16318210" cy="13983114"/>
          </a:xfrm>
          <a:prstGeom prst="rect">
            <a:avLst/>
          </a:prstGeom>
        </p:spPr>
      </p:pic>
      <p:pic>
        <p:nvPicPr>
          <p:cNvPr id="887" name="Imagem" descr="Image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2289" y="10494445"/>
            <a:ext cx="4938439" cy="2381058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Title 1"/>
          <p:cNvSpPr txBox="1"/>
          <p:nvPr/>
        </p:nvSpPr>
        <p:spPr>
          <a:xfrm>
            <a:off x="975591" y="740317"/>
            <a:ext cx="6885015" cy="29463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>
            <a:lvl1pPr algn="r">
              <a:lnSpc>
                <a:spcPct val="90000"/>
              </a:lnSpc>
              <a:defRPr sz="9600">
                <a:latin typeface="+mn-lt"/>
                <a:ea typeface="+mn-ea"/>
                <a:cs typeface="+mn-cs"/>
                <a:sym typeface="Roboto Black"/>
              </a:defRPr>
            </a:lvl1pPr>
          </a:lstStyle>
          <a:p>
            <a:r>
              <a:rPr sz="9000" b="1" dirty="0">
                <a:latin typeface="Helvetica Neue LT Std 75" panose="020B0604020202020204" pitchFamily="34" charset="0"/>
              </a:rPr>
              <a:t>OBRIGADO!</a:t>
            </a:r>
          </a:p>
        </p:txBody>
      </p:sp>
      <p:sp>
        <p:nvSpPr>
          <p:cNvPr id="889" name="Rectangle 15"/>
          <p:cNvSpPr/>
          <p:nvPr/>
        </p:nvSpPr>
        <p:spPr>
          <a:xfrm>
            <a:off x="5942905" y="9912469"/>
            <a:ext cx="1917701" cy="143131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890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583" y="6941546"/>
            <a:ext cx="5333023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1" name="Imagem" descr="Imag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2476" y="9717428"/>
            <a:ext cx="401875" cy="3432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" grpId="0" animBg="1" advAuto="0"/>
      <p:bldP spid="888" grpId="0" animBg="1" advAuto="0"/>
      <p:bldP spid="88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base next-13.jpg" descr="base next-13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37057"/>
            <a:ext cx="24384000" cy="1173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6060"/>
                </a:lnTo>
                <a:lnTo>
                  <a:pt x="10800" y="21600"/>
                </a:lnTo>
                <a:lnTo>
                  <a:pt x="21600" y="1606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5" name="Text Placeholder 12"/>
          <p:cNvSpPr txBox="1">
            <a:spLocks noGrp="1"/>
          </p:cNvSpPr>
          <p:nvPr>
            <p:ph type="body" sz="quarter" idx="1"/>
          </p:nvPr>
        </p:nvSpPr>
        <p:spPr>
          <a:xfrm>
            <a:off x="1676397" y="4547275"/>
            <a:ext cx="21031206" cy="7905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>
                <a:latin typeface="Helvetica Neue LT Std 45 Light" panose="020B0403020202020204" pitchFamily="34" charset="0"/>
              </a:rPr>
              <a:t>BEM VINDO A NEXT SERVICE</a:t>
            </a:r>
          </a:p>
        </p:txBody>
      </p:sp>
      <p:sp>
        <p:nvSpPr>
          <p:cNvPr id="296" name="Title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+mn-lt"/>
                <a:ea typeface="+mn-ea"/>
                <a:cs typeface="+mn-cs"/>
                <a:sym typeface="Roboto Black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COMPROMISSO COM A SUA EMPRESA</a:t>
            </a:r>
          </a:p>
        </p:txBody>
      </p:sp>
      <p:sp>
        <p:nvSpPr>
          <p:cNvPr id="297" name="Rectangle 22"/>
          <p:cNvSpPr/>
          <p:nvPr/>
        </p:nvSpPr>
        <p:spPr>
          <a:xfrm>
            <a:off x="10470703" y="6845302"/>
            <a:ext cx="3442594" cy="3168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98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9"/>
            <a:ext cx="2778050" cy="103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 advAuto="0"/>
      <p:bldP spid="295" grpId="0" uiExpand="1" build="p" animBg="1" advAuto="0"/>
      <p:bldP spid="296" grpId="0" animBg="1" advAuto="0"/>
      <p:bldP spid="29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3"/>
          <p:cNvSpPr txBox="1">
            <a:spLocks noGrp="1"/>
          </p:cNvSpPr>
          <p:nvPr>
            <p:ph type="title"/>
          </p:nvPr>
        </p:nvSpPr>
        <p:spPr>
          <a:xfrm>
            <a:off x="1705497" y="1381195"/>
            <a:ext cx="6604200" cy="2946351"/>
          </a:xfrm>
          <a:prstGeom prst="rect">
            <a:avLst/>
          </a:prstGeom>
        </p:spPr>
        <p:txBody>
          <a:bodyPr/>
          <a:lstStyle>
            <a:lvl1pPr defTabSz="1792223">
              <a:defRPr sz="8624">
                <a:solidFill>
                  <a:srgbClr val="F6A71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NEXT SERVICE</a:t>
            </a:r>
          </a:p>
        </p:txBody>
      </p:sp>
      <p:sp>
        <p:nvSpPr>
          <p:cNvPr id="301" name="TextBox 9"/>
          <p:cNvSpPr txBox="1"/>
          <p:nvPr/>
        </p:nvSpPr>
        <p:spPr>
          <a:xfrm>
            <a:off x="1705498" y="5082402"/>
            <a:ext cx="7090607" cy="71096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algn="just" defTabSz="457200">
              <a:lnSpc>
                <a:spcPts val="3000"/>
              </a:lnSpc>
              <a:defRPr sz="2600"/>
            </a:pPr>
            <a:r>
              <a:rPr sz="2800" dirty="0" err="1">
                <a:latin typeface="Helvetica Neue LT Std 55 Roman" panose="020B0604020202020204" pitchFamily="34" charset="0"/>
              </a:rPr>
              <a:t>Empresa</a:t>
            </a:r>
            <a:r>
              <a:rPr sz="2800" dirty="0">
                <a:latin typeface="Helvetica Neue LT Std 55 Roman" panose="020B0604020202020204" pitchFamily="34" charset="0"/>
              </a:rPr>
              <a:t> com </a:t>
            </a:r>
            <a:r>
              <a:rPr sz="2800" dirty="0" err="1">
                <a:latin typeface="Helvetica Neue LT Std 55 Roman" panose="020B0604020202020204" pitchFamily="34" charset="0"/>
              </a:rPr>
              <a:t>experiência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na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área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tecnologia</a:t>
            </a:r>
            <a:r>
              <a:rPr sz="2800" dirty="0">
                <a:latin typeface="Helvetica Neue LT Std 55 Roman" panose="020B0604020202020204" pitchFamily="34" charset="0"/>
              </a:rPr>
              <a:t> e </a:t>
            </a:r>
            <a:r>
              <a:rPr sz="2800" dirty="0" err="1">
                <a:latin typeface="Helvetica Neue LT Std 55 Roman" panose="020B0604020202020204" pitchFamily="34" charset="0"/>
              </a:rPr>
              <a:t>infraestrutura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elétrica</a:t>
            </a:r>
            <a:r>
              <a:rPr sz="2800" dirty="0">
                <a:latin typeface="Helvetica Neue LT Std 55 Roman" panose="020B0604020202020204" pitchFamily="34" charset="0"/>
              </a:rPr>
              <a:t>, e </a:t>
            </a:r>
            <a:r>
              <a:rPr sz="2800" dirty="0" err="1">
                <a:latin typeface="Helvetica Neue LT Std 55 Roman" panose="020B0604020202020204" pitchFamily="34" charset="0"/>
              </a:rPr>
              <a:t>atuante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na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área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construção</a:t>
            </a:r>
            <a:r>
              <a:rPr sz="2800" dirty="0">
                <a:latin typeface="Helvetica Neue LT Std 55 Roman" panose="020B0604020202020204" pitchFamily="34" charset="0"/>
              </a:rPr>
              <a:t> civil. </a:t>
            </a:r>
            <a:endParaRPr lang="pt-BR" sz="2800" dirty="0">
              <a:latin typeface="Helvetica Neue LT Std 55 Roman" panose="020B0604020202020204" pitchFamily="34" charset="0"/>
            </a:endParaRPr>
          </a:p>
          <a:p>
            <a:pPr algn="just" defTabSz="457200">
              <a:lnSpc>
                <a:spcPts val="3000"/>
              </a:lnSpc>
              <a:defRPr sz="2600"/>
            </a:pPr>
            <a:endParaRPr lang="pt-BR" sz="2800" dirty="0">
              <a:latin typeface="Helvetica Neue LT Std 55 Roman" panose="020B0604020202020204" pitchFamily="34" charset="0"/>
            </a:endParaRPr>
          </a:p>
          <a:p>
            <a:pPr algn="just" defTabSz="457200">
              <a:lnSpc>
                <a:spcPts val="3000"/>
              </a:lnSpc>
              <a:defRPr sz="2600"/>
            </a:pPr>
            <a:r>
              <a:rPr sz="2800" dirty="0">
                <a:latin typeface="Helvetica Neue LT Std 55 Roman" panose="020B0604020202020204" pitchFamily="34" charset="0"/>
              </a:rPr>
              <a:t>Com </a:t>
            </a:r>
            <a:r>
              <a:rPr sz="2800" dirty="0" err="1">
                <a:latin typeface="Helvetica Neue LT Std 55 Roman" panose="020B0604020202020204" pitchFamily="34" charset="0"/>
              </a:rPr>
              <a:t>foco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em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serviços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gerais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infraestrutura</a:t>
            </a:r>
            <a:r>
              <a:rPr sz="2800" dirty="0">
                <a:latin typeface="Helvetica Neue LT Std 55 Roman" panose="020B0604020202020204" pitchFamily="34" charset="0"/>
              </a:rPr>
              <a:t>, </a:t>
            </a:r>
            <a:r>
              <a:rPr sz="2800" dirty="0" err="1">
                <a:latin typeface="Helvetica Neue LT Std 55 Roman" panose="020B0604020202020204" pitchFamily="34" charset="0"/>
              </a:rPr>
              <a:t>promovem</a:t>
            </a:r>
            <a:r>
              <a:rPr sz="2800" dirty="0">
                <a:latin typeface="Helvetica Neue LT Std 55 Roman" panose="020B0604020202020204" pitchFamily="34" charset="0"/>
              </a:rPr>
              <a:t> o </a:t>
            </a:r>
            <a:r>
              <a:rPr sz="2800" dirty="0" err="1">
                <a:latin typeface="Helvetica Neue LT Std 55 Roman" panose="020B0604020202020204" pitchFamily="34" charset="0"/>
              </a:rPr>
              <a:t>gerenciamento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direto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serviços</a:t>
            </a:r>
            <a:r>
              <a:rPr sz="2800" dirty="0">
                <a:latin typeface="Helvetica Neue LT Std 55 Roman" panose="020B0604020202020204" pitchFamily="34" charset="0"/>
              </a:rPr>
              <a:t> à </a:t>
            </a:r>
            <a:r>
              <a:rPr sz="2800" dirty="0" err="1">
                <a:latin typeface="Helvetica Neue LT Std 55 Roman" panose="020B0604020202020204" pitchFamily="34" charset="0"/>
              </a:rPr>
              <a:t>partir</a:t>
            </a:r>
            <a:r>
              <a:rPr sz="2800" dirty="0">
                <a:latin typeface="Helvetica Neue LT Std 55 Roman" panose="020B0604020202020204" pitchFamily="34" charset="0"/>
              </a:rPr>
              <a:t> da </a:t>
            </a:r>
            <a:r>
              <a:rPr sz="2800" dirty="0" err="1">
                <a:latin typeface="Helvetica Neue LT Std 55 Roman" panose="020B0604020202020204" pitchFamily="34" charset="0"/>
              </a:rPr>
              <a:t>visão</a:t>
            </a:r>
            <a:r>
              <a:rPr sz="2800" dirty="0">
                <a:latin typeface="Helvetica Neue LT Std 55 Roman" panose="020B0604020202020204" pitchFamily="34" charset="0"/>
              </a:rPr>
              <a:t> dos </a:t>
            </a:r>
            <a:r>
              <a:rPr sz="2800" dirty="0" err="1">
                <a:latin typeface="Helvetica Neue LT Std 55 Roman" panose="020B0604020202020204" pitchFamily="34" charset="0"/>
              </a:rPr>
              <a:t>negócios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seus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lang="pt-BR" sz="2800" dirty="0">
                <a:latin typeface="Helvetica Neue LT Std 55 Roman" panose="020B0604020202020204" pitchFamily="34" charset="0"/>
              </a:rPr>
              <a:t>clientes</a:t>
            </a:r>
            <a:r>
              <a:rPr sz="2800" dirty="0">
                <a:latin typeface="Helvetica Neue LT Std 55 Roman" panose="020B0604020202020204" pitchFamily="34" charset="0"/>
              </a:rPr>
              <a:t>. </a:t>
            </a:r>
          </a:p>
          <a:p>
            <a:pPr algn="just" defTabSz="457200">
              <a:lnSpc>
                <a:spcPts val="3000"/>
              </a:lnSpc>
              <a:defRPr sz="2600"/>
            </a:pPr>
            <a:endParaRPr sz="2800" dirty="0">
              <a:latin typeface="Helvetica Neue LT Std 55 Roman" panose="020B0604020202020204" pitchFamily="34" charset="0"/>
            </a:endParaRPr>
          </a:p>
          <a:p>
            <a:pPr algn="just" defTabSz="457200">
              <a:lnSpc>
                <a:spcPts val="3000"/>
              </a:lnSpc>
              <a:defRPr sz="2600"/>
            </a:pPr>
            <a:r>
              <a:rPr sz="2800" dirty="0" err="1">
                <a:latin typeface="Helvetica Neue LT Std 55 Roman" panose="020B0604020202020204" pitchFamily="34" charset="0"/>
              </a:rPr>
              <a:t>Nossos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serviços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agregam</a:t>
            </a:r>
            <a:r>
              <a:rPr sz="2800" dirty="0">
                <a:latin typeface="Helvetica Neue LT Std 55 Roman" panose="020B0604020202020204" pitchFamily="34" charset="0"/>
              </a:rPr>
              <a:t> no valor </a:t>
            </a:r>
            <a:r>
              <a:rPr sz="2800" dirty="0" err="1">
                <a:latin typeface="Helvetica Neue LT Std 55 Roman" panose="020B0604020202020204" pitchFamily="34" charset="0"/>
              </a:rPr>
              <a:t>efetivo</a:t>
            </a:r>
            <a:r>
              <a:rPr sz="2800" dirty="0">
                <a:latin typeface="Helvetica Neue LT Std 55 Roman" panose="020B0604020202020204" pitchFamily="34" charset="0"/>
              </a:rPr>
              <a:t> e </a:t>
            </a:r>
            <a:r>
              <a:rPr sz="2800" dirty="0" err="1">
                <a:latin typeface="Helvetica Neue LT Std 55 Roman" panose="020B0604020202020204" pitchFamily="34" charset="0"/>
              </a:rPr>
              <a:t>mantem</a:t>
            </a:r>
            <a:r>
              <a:rPr sz="2800" dirty="0">
                <a:latin typeface="Helvetica Neue LT Std 55 Roman" panose="020B0604020202020204" pitchFamily="34" charset="0"/>
              </a:rPr>
              <a:t> um </a:t>
            </a:r>
            <a:r>
              <a:rPr sz="2800" dirty="0" err="1">
                <a:latin typeface="Helvetica Neue LT Std 55 Roman" panose="020B0604020202020204" pitchFamily="34" charset="0"/>
              </a:rPr>
              <a:t>processo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melhoria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contínua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em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sua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gestão</a:t>
            </a:r>
            <a:r>
              <a:rPr sz="2800" dirty="0">
                <a:latin typeface="Helvetica Neue LT Std 55 Roman" panose="020B0604020202020204" pitchFamily="34" charset="0"/>
              </a:rPr>
              <a:t>. </a:t>
            </a:r>
          </a:p>
          <a:p>
            <a:pPr algn="just" defTabSz="457200">
              <a:lnSpc>
                <a:spcPts val="3000"/>
              </a:lnSpc>
              <a:defRPr sz="2600"/>
            </a:pPr>
            <a:endParaRPr sz="2800" dirty="0">
              <a:latin typeface="Helvetica Neue LT Std 55 Roman" panose="020B0604020202020204" pitchFamily="34" charset="0"/>
            </a:endParaRPr>
          </a:p>
          <a:p>
            <a:pPr algn="just" defTabSz="457200">
              <a:lnSpc>
                <a:spcPts val="3000"/>
              </a:lnSpc>
              <a:defRPr sz="2600"/>
            </a:pPr>
            <a:r>
              <a:rPr sz="2800" dirty="0" err="1">
                <a:latin typeface="Helvetica Neue LT Std 55 Roman" panose="020B0604020202020204" pitchFamily="34" charset="0"/>
              </a:rPr>
              <a:t>Temos</a:t>
            </a:r>
            <a:r>
              <a:rPr sz="2800" dirty="0">
                <a:latin typeface="Helvetica Neue LT Std 55 Roman" panose="020B0604020202020204" pitchFamily="34" charset="0"/>
              </a:rPr>
              <a:t> o </a:t>
            </a:r>
            <a:r>
              <a:rPr sz="2800" dirty="0" err="1">
                <a:latin typeface="Helvetica Neue LT Std 55 Roman" panose="020B0604020202020204" pitchFamily="34" charset="0"/>
              </a:rPr>
              <a:t>entendimento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gradativo</a:t>
            </a:r>
            <a:r>
              <a:rPr sz="2800" dirty="0">
                <a:latin typeface="Helvetica Neue LT Std 55 Roman" panose="020B0604020202020204" pitchFamily="34" charset="0"/>
              </a:rPr>
              <a:t> do </a:t>
            </a:r>
            <a:r>
              <a:rPr sz="2800" dirty="0" err="1">
                <a:latin typeface="Helvetica Neue LT Std 55 Roman" panose="020B0604020202020204" pitchFamily="34" charset="0"/>
              </a:rPr>
              <a:t>estágio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adoção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tecnologia</a:t>
            </a:r>
            <a:r>
              <a:rPr sz="2800" dirty="0">
                <a:latin typeface="Helvetica Neue LT Std 55 Roman" panose="020B0604020202020204" pitchFamily="34" charset="0"/>
              </a:rPr>
              <a:t>, no </a:t>
            </a:r>
            <a:r>
              <a:rPr sz="2800" dirty="0" err="1">
                <a:latin typeface="Helvetica Neue LT Std 55 Roman" panose="020B0604020202020204" pitchFamily="34" charset="0"/>
              </a:rPr>
              <a:t>modelo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negócio</a:t>
            </a:r>
            <a:r>
              <a:rPr sz="2800" dirty="0">
                <a:latin typeface="Helvetica Neue LT Std 55 Roman" panose="020B0604020202020204" pitchFamily="34" charset="0"/>
              </a:rPr>
              <a:t> e </a:t>
            </a:r>
            <a:r>
              <a:rPr sz="2800" dirty="0" err="1">
                <a:latin typeface="Helvetica Neue LT Std 55 Roman" panose="020B0604020202020204" pitchFamily="34" charset="0"/>
              </a:rPr>
              <a:t>customização</a:t>
            </a:r>
            <a:r>
              <a:rPr sz="2800" dirty="0">
                <a:latin typeface="Helvetica Neue LT Std 55 Roman" panose="020B0604020202020204" pitchFamily="34" charset="0"/>
              </a:rPr>
              <a:t> para </a:t>
            </a:r>
            <a:r>
              <a:rPr sz="2800" dirty="0" err="1">
                <a:latin typeface="Helvetica Neue LT Std 55 Roman" panose="020B0604020202020204" pitchFamily="34" charset="0"/>
              </a:rPr>
              <a:t>sanar</a:t>
            </a:r>
            <a:r>
              <a:rPr sz="2800" dirty="0">
                <a:latin typeface="Helvetica Neue LT Std 55 Roman" panose="020B0604020202020204" pitchFamily="34" charset="0"/>
              </a:rPr>
              <a:t> as </a:t>
            </a:r>
            <a:r>
              <a:rPr sz="2800" dirty="0" err="1">
                <a:latin typeface="Helvetica Neue LT Std 55 Roman" panose="020B0604020202020204" pitchFamily="34" charset="0"/>
              </a:rPr>
              <a:t>necessidades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específicas</a:t>
            </a:r>
            <a:r>
              <a:rPr sz="2800" dirty="0">
                <a:latin typeface="Helvetica Neue LT Std 55 Roman" panose="020B0604020202020204" pitchFamily="34" charset="0"/>
              </a:rPr>
              <a:t> de </a:t>
            </a:r>
            <a:r>
              <a:rPr sz="2800" dirty="0" err="1">
                <a:latin typeface="Helvetica Neue LT Std 55 Roman" panose="020B0604020202020204" pitchFamily="34" charset="0"/>
              </a:rPr>
              <a:t>cada</a:t>
            </a:r>
            <a:r>
              <a:rPr sz="2800" dirty="0">
                <a:latin typeface="Helvetica Neue LT Std 55 Roman" panose="020B0604020202020204" pitchFamily="34" charset="0"/>
              </a:rPr>
              <a:t> </a:t>
            </a:r>
            <a:r>
              <a:rPr sz="2800" dirty="0" err="1">
                <a:latin typeface="Helvetica Neue LT Std 55 Roman" panose="020B0604020202020204" pitchFamily="34" charset="0"/>
              </a:rPr>
              <a:t>parceiro</a:t>
            </a:r>
            <a:r>
              <a:rPr sz="2800" dirty="0">
                <a:latin typeface="Helvetica Neue LT Std 55 Roman" panose="020B0604020202020204" pitchFamily="34" charset="0"/>
              </a:rPr>
              <a:t>. </a:t>
            </a:r>
          </a:p>
        </p:txBody>
      </p:sp>
      <p:sp>
        <p:nvSpPr>
          <p:cNvPr id="302" name="Rectangle 11"/>
          <p:cNvSpPr/>
          <p:nvPr/>
        </p:nvSpPr>
        <p:spPr>
          <a:xfrm>
            <a:off x="1766187" y="4628943"/>
            <a:ext cx="1917701" cy="152061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303" name="base next-03.jpg" descr="base next-03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19579" y="0"/>
            <a:ext cx="15012653" cy="13716000"/>
          </a:xfrm>
          <a:prstGeom prst="rect">
            <a:avLst/>
          </a:prstGeom>
        </p:spPr>
      </p:pic>
      <p:pic>
        <p:nvPicPr>
          <p:cNvPr id="304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 advAuto="0"/>
      <p:bldP spid="301" grpId="0" animBg="1" advAuto="0"/>
      <p:bldP spid="302" grpId="0" animBg="1" advAuto="0"/>
      <p:bldP spid="30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1676397" y="694942"/>
            <a:ext cx="21031206" cy="790577"/>
          </a:xfrm>
          <a:prstGeom prst="rect">
            <a:avLst/>
          </a:prstGeom>
        </p:spPr>
        <p:txBody>
          <a:bodyPr>
            <a:noAutofit/>
          </a:bodyPr>
          <a:lstStyle>
            <a:lvl1pPr defTabSz="182880">
              <a:lnSpc>
                <a:spcPts val="5900"/>
              </a:lnSpc>
              <a:spcBef>
                <a:spcPts val="0"/>
              </a:spcBef>
              <a:defRPr sz="3133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3000" dirty="0" err="1">
                <a:latin typeface="Helvetica Neue LT Std 55 Roman" panose="020B0604020202020204" pitchFamily="34" charset="0"/>
              </a:rPr>
              <a:t>Entregamos</a:t>
            </a:r>
            <a:r>
              <a:rPr sz="3000" dirty="0">
                <a:latin typeface="Helvetica Neue LT Std 55 Roman" panose="020B0604020202020204" pitchFamily="34" charset="0"/>
              </a:rPr>
              <a:t> o </a:t>
            </a:r>
            <a:r>
              <a:rPr sz="3000" dirty="0" err="1">
                <a:latin typeface="Helvetica Neue LT Std 55 Roman" panose="020B0604020202020204" pitchFamily="34" charset="0"/>
              </a:rPr>
              <a:t>seu</a:t>
            </a:r>
            <a:r>
              <a:rPr sz="3000" dirty="0">
                <a:latin typeface="Helvetica Neue LT Std 55 Roman" panose="020B0604020202020204" pitchFamily="34" charset="0"/>
              </a:rPr>
              <a:t> </a:t>
            </a:r>
            <a:r>
              <a:rPr sz="3000" dirty="0" err="1">
                <a:latin typeface="Helvetica Neue LT Std 55 Roman" panose="020B0604020202020204" pitchFamily="34" charset="0"/>
              </a:rPr>
              <a:t>projeto</a:t>
            </a:r>
            <a:r>
              <a:rPr sz="3000" dirty="0">
                <a:latin typeface="Helvetica Neue LT Std 55 Roman" panose="020B0604020202020204" pitchFamily="34" charset="0"/>
              </a:rPr>
              <a:t> </a:t>
            </a:r>
            <a:r>
              <a:rPr sz="3000" dirty="0" err="1">
                <a:latin typeface="Helvetica Neue LT Std 55 Roman" panose="020B0604020202020204" pitchFamily="34" charset="0"/>
              </a:rPr>
              <a:t>na</a:t>
            </a:r>
            <a:r>
              <a:rPr sz="3000" dirty="0">
                <a:latin typeface="Helvetica Neue LT Std 55 Roman" panose="020B0604020202020204" pitchFamily="34" charset="0"/>
              </a:rPr>
              <a:t> </a:t>
            </a:r>
            <a:r>
              <a:rPr sz="3000" dirty="0" err="1">
                <a:latin typeface="Helvetica Neue LT Std 55 Roman" panose="020B0604020202020204" pitchFamily="34" charset="0"/>
              </a:rPr>
              <a:t>chave</a:t>
            </a:r>
            <a:endParaRPr sz="3000" dirty="0">
              <a:latin typeface="Helvetica Neue LT Std 55 Roman" panose="020B0604020202020204" pitchFamily="34" charset="0"/>
            </a:endParaRPr>
          </a:p>
        </p:txBody>
      </p:sp>
      <p:sp>
        <p:nvSpPr>
          <p:cNvPr id="307" name="Title 4"/>
          <p:cNvSpPr txBox="1">
            <a:spLocks noGrp="1"/>
          </p:cNvSpPr>
          <p:nvPr>
            <p:ph type="title"/>
          </p:nvPr>
        </p:nvSpPr>
        <p:spPr>
          <a:xfrm>
            <a:off x="1676399" y="1457659"/>
            <a:ext cx="21031201" cy="178118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6A71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 dirty="0" err="1">
                <a:latin typeface="Helvetica Neue LT Std 75" panose="020B0604020202020204" pitchFamily="34" charset="0"/>
              </a:rPr>
              <a:t>Gestão</a:t>
            </a:r>
            <a:r>
              <a:rPr b="1" dirty="0">
                <a:latin typeface="Helvetica Neue LT Std 75" panose="020B0604020202020204" pitchFamily="34" charset="0"/>
              </a:rPr>
              <a:t> One-Stop-Shop</a:t>
            </a:r>
            <a:r>
              <a:rPr sz="1200" b="1" dirty="0">
                <a:latin typeface="Helvetica Neue LT Std 75" panose="020B0604020202020204" pitchFamily="34" charset="0"/>
              </a:rPr>
              <a:t> </a:t>
            </a:r>
          </a:p>
        </p:txBody>
      </p:sp>
      <p:pic>
        <p:nvPicPr>
          <p:cNvPr id="308" name="base next-08.jpg" descr="base next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69505" y="5297456"/>
            <a:ext cx="26248236" cy="843268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13"/>
          <p:cNvSpPr txBox="1"/>
          <p:nvPr/>
        </p:nvSpPr>
        <p:spPr>
          <a:xfrm>
            <a:off x="3751743" y="8711228"/>
            <a:ext cx="4705697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ctr">
              <a:defRPr sz="40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GESTÃO DE MANUTENÇÃO</a:t>
            </a:r>
          </a:p>
        </p:txBody>
      </p:sp>
      <p:sp>
        <p:nvSpPr>
          <p:cNvPr id="310" name="TextBox 17"/>
          <p:cNvSpPr txBox="1"/>
          <p:nvPr/>
        </p:nvSpPr>
        <p:spPr>
          <a:xfrm>
            <a:off x="16447385" y="8711228"/>
            <a:ext cx="4705697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000"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>
                <a:latin typeface="Helvetica Neue LT Std 75" panose="020B0604020202020204" pitchFamily="34" charset="0"/>
              </a:rPr>
              <a:t>EXECUÇÃO</a:t>
            </a:r>
          </a:p>
          <a:p>
            <a:pPr algn="ctr">
              <a:defRPr sz="4000"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>
                <a:latin typeface="Helvetica Neue LT Std 75" panose="020B0604020202020204" pitchFamily="34" charset="0"/>
              </a:rPr>
              <a:t>E ENTREGA</a:t>
            </a:r>
          </a:p>
        </p:txBody>
      </p:sp>
      <p:sp>
        <p:nvSpPr>
          <p:cNvPr id="311" name="TextBox 23"/>
          <p:cNvSpPr txBox="1"/>
          <p:nvPr/>
        </p:nvSpPr>
        <p:spPr>
          <a:xfrm>
            <a:off x="10210628" y="8711228"/>
            <a:ext cx="4705697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000"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>
                <a:latin typeface="Helvetica Neue LT Std 75" panose="020B0604020202020204" pitchFamily="34" charset="0"/>
              </a:rPr>
              <a:t>PLANEJAMENTO</a:t>
            </a:r>
          </a:p>
          <a:p>
            <a:pPr algn="ctr">
              <a:defRPr sz="4000"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>
                <a:latin typeface="Helvetica Neue LT Std 75" panose="020B0604020202020204" pitchFamily="34" charset="0"/>
              </a:rPr>
              <a:t>E ESTRATÉGIA</a:t>
            </a:r>
          </a:p>
        </p:txBody>
      </p:sp>
      <p:sp>
        <p:nvSpPr>
          <p:cNvPr id="312" name="TextBox 31"/>
          <p:cNvSpPr txBox="1"/>
          <p:nvPr/>
        </p:nvSpPr>
        <p:spPr>
          <a:xfrm>
            <a:off x="3872573" y="3362476"/>
            <a:ext cx="16638854" cy="1553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marL="1450339" algn="ctr" defTabSz="457200">
              <a:defRPr sz="2966"/>
            </a:pPr>
            <a:r>
              <a:rPr dirty="0">
                <a:latin typeface="Helvetica Neue LT Std 55 Roman" panose="020B0604020202020204" pitchFamily="34" charset="0"/>
              </a:rPr>
              <a:t>Uma </a:t>
            </a:r>
            <a:r>
              <a:rPr dirty="0" err="1">
                <a:latin typeface="Helvetica Neue LT Std 55 Roman" panose="020B0604020202020204" pitchFamily="34" charset="0"/>
              </a:rPr>
              <a:t>empresa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ou</a:t>
            </a:r>
            <a:r>
              <a:rPr dirty="0">
                <a:latin typeface="Helvetica Neue LT Std 55 Roman" panose="020B0604020202020204" pitchFamily="34" charset="0"/>
              </a:rPr>
              <a:t> um local que </a:t>
            </a:r>
            <a:r>
              <a:rPr dirty="0" err="1">
                <a:latin typeface="Helvetica Neue LT Std 55 Roman" panose="020B0604020202020204" pitchFamily="34" charset="0"/>
              </a:rPr>
              <a:t>oferece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uma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infinidade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serviços</a:t>
            </a:r>
            <a:r>
              <a:rPr dirty="0">
                <a:latin typeface="Helvetica Neue LT Std 55 Roman" panose="020B0604020202020204" pitchFamily="34" charset="0"/>
              </a:rPr>
              <a:t> para um </a:t>
            </a:r>
            <a:r>
              <a:rPr dirty="0" err="1">
                <a:latin typeface="Helvetica Neue LT Std 55 Roman" panose="020B0604020202020204" pitchFamily="34" charset="0"/>
              </a:rPr>
              <a:t>parceiro</a:t>
            </a:r>
            <a:r>
              <a:rPr dirty="0">
                <a:latin typeface="Helvetica Neue LT Std 55 Roman" panose="020B0604020202020204" pitchFamily="34" charset="0"/>
              </a:rPr>
              <a:t>. </a:t>
            </a:r>
          </a:p>
          <a:p>
            <a:pPr marL="1450339" algn="ctr" defTabSz="457200">
              <a:defRPr sz="2966"/>
            </a:pPr>
            <a:r>
              <a:rPr dirty="0">
                <a:latin typeface="Helvetica Neue LT Std 55 Roman" panose="020B0604020202020204" pitchFamily="34" charset="0"/>
              </a:rPr>
              <a:t>A </a:t>
            </a:r>
            <a:r>
              <a:rPr dirty="0" err="1">
                <a:latin typeface="Helvetica Neue LT Std 55 Roman" panose="020B0604020202020204" pitchFamily="34" charset="0"/>
              </a:rPr>
              <a:t>ideia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é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fornecer</a:t>
            </a:r>
            <a:r>
              <a:rPr dirty="0">
                <a:latin typeface="Helvetica Neue LT Std 55 Roman" panose="020B0604020202020204" pitchFamily="34" charset="0"/>
              </a:rPr>
              <a:t> um </a:t>
            </a:r>
            <a:r>
              <a:rPr dirty="0" err="1">
                <a:latin typeface="Helvetica Neue LT Std 55 Roman" panose="020B0604020202020204" pitchFamily="34" charset="0"/>
              </a:rPr>
              <a:t>serviço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conveniente</a:t>
            </a:r>
            <a:r>
              <a:rPr dirty="0">
                <a:latin typeface="Helvetica Neue LT Std 55 Roman" panose="020B0604020202020204" pitchFamily="34" charset="0"/>
              </a:rPr>
              <a:t>, </a:t>
            </a:r>
            <a:r>
              <a:rPr dirty="0" err="1">
                <a:latin typeface="Helvetica Neue LT Std 55 Roman" panose="020B0604020202020204" pitchFamily="34" charset="0"/>
              </a:rPr>
              <a:t>eficiente</a:t>
            </a:r>
            <a:r>
              <a:rPr dirty="0">
                <a:latin typeface="Helvetica Neue LT Std 55 Roman" panose="020B0604020202020204" pitchFamily="34" charset="0"/>
              </a:rPr>
              <a:t> e </a:t>
            </a:r>
            <a:r>
              <a:rPr dirty="0" err="1">
                <a:latin typeface="Helvetica Neue LT Std 55 Roman" panose="020B0604020202020204" pitchFamily="34" charset="0"/>
              </a:rPr>
              <a:t>também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criar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oportunidades</a:t>
            </a:r>
            <a:r>
              <a:rPr dirty="0">
                <a:latin typeface="Helvetica Neue LT Std 55 Roman" panose="020B0604020202020204" pitchFamily="34" charset="0"/>
              </a:rPr>
              <a:t> para que a </a:t>
            </a:r>
            <a:r>
              <a:rPr dirty="0" err="1">
                <a:latin typeface="Helvetica Neue LT Std 55 Roman" panose="020B0604020202020204" pitchFamily="34" charset="0"/>
              </a:rPr>
              <a:t>empresa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possa</a:t>
            </a:r>
            <a:r>
              <a:rPr dirty="0">
                <a:latin typeface="Helvetica Neue LT Std 55 Roman" panose="020B0604020202020204" pitchFamily="34" charset="0"/>
              </a:rPr>
              <a:t> vender </a:t>
            </a:r>
            <a:r>
              <a:rPr dirty="0" err="1">
                <a:latin typeface="Helvetica Neue LT Std 55 Roman" panose="020B0604020202020204" pitchFamily="34" charset="0"/>
              </a:rPr>
              <a:t>mais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produtos</a:t>
            </a:r>
            <a:r>
              <a:rPr dirty="0">
                <a:latin typeface="Helvetica Neue LT Std 55 Roman" panose="020B0604020202020204" pitchFamily="34" charset="0"/>
              </a:rPr>
              <a:t> para </a:t>
            </a:r>
            <a:r>
              <a:rPr dirty="0" err="1">
                <a:latin typeface="Helvetica Neue LT Std 55 Roman" panose="020B0604020202020204" pitchFamily="34" charset="0"/>
              </a:rPr>
              <a:t>seus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parceiros</a:t>
            </a:r>
            <a:r>
              <a:rPr dirty="0">
                <a:latin typeface="Helvetica Neue LT Std 55 Roman" panose="020B0604020202020204" pitchFamily="34" charset="0"/>
              </a:rPr>
              <a:t> e </a:t>
            </a:r>
            <a:r>
              <a:rPr dirty="0" err="1">
                <a:latin typeface="Helvetica Neue LT Std 55 Roman" panose="020B0604020202020204" pitchFamily="34" charset="0"/>
              </a:rPr>
              <a:t>consumidores</a:t>
            </a:r>
            <a:r>
              <a:rPr dirty="0">
                <a:latin typeface="Helvetica Neue LT Std 55 Roman" panose="020B0604020202020204" pitchFamily="34" charset="0"/>
              </a:rPr>
              <a:t>.</a:t>
            </a:r>
          </a:p>
        </p:txBody>
      </p:sp>
      <p:sp>
        <p:nvSpPr>
          <p:cNvPr id="313" name="AutoShape 59"/>
          <p:cNvSpPr/>
          <p:nvPr/>
        </p:nvSpPr>
        <p:spPr>
          <a:xfrm>
            <a:off x="18335107" y="7531727"/>
            <a:ext cx="930253" cy="928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600" extrusionOk="0">
                <a:moveTo>
                  <a:pt x="16978" y="19987"/>
                </a:moveTo>
                <a:lnTo>
                  <a:pt x="11228" y="17681"/>
                </a:lnTo>
                <a:cubicBezTo>
                  <a:pt x="11090" y="17627"/>
                  <a:pt x="10948" y="17609"/>
                  <a:pt x="10808" y="17601"/>
                </a:cubicBezTo>
                <a:lnTo>
                  <a:pt x="19662" y="3837"/>
                </a:lnTo>
                <a:cubicBezTo>
                  <a:pt x="19662" y="3837"/>
                  <a:pt x="16978" y="19987"/>
                  <a:pt x="16978" y="19987"/>
                </a:cubicBezTo>
                <a:close/>
                <a:moveTo>
                  <a:pt x="6860" y="16245"/>
                </a:moveTo>
                <a:cubicBezTo>
                  <a:pt x="6859" y="16243"/>
                  <a:pt x="6856" y="16241"/>
                  <a:pt x="6855" y="16239"/>
                </a:cubicBezTo>
                <a:lnTo>
                  <a:pt x="19608" y="2552"/>
                </a:lnTo>
                <a:lnTo>
                  <a:pt x="8736" y="19537"/>
                </a:lnTo>
                <a:cubicBezTo>
                  <a:pt x="8736" y="19537"/>
                  <a:pt x="6860" y="16245"/>
                  <a:pt x="6860" y="16245"/>
                </a:cubicBezTo>
                <a:close/>
                <a:moveTo>
                  <a:pt x="2112" y="14025"/>
                </a:moveTo>
                <a:lnTo>
                  <a:pt x="17714" y="3595"/>
                </a:lnTo>
                <a:lnTo>
                  <a:pt x="6370" y="15771"/>
                </a:lnTo>
                <a:cubicBezTo>
                  <a:pt x="6310" y="15735"/>
                  <a:pt x="6257" y="15688"/>
                  <a:pt x="6191" y="15661"/>
                </a:cubicBezTo>
                <a:cubicBezTo>
                  <a:pt x="6191" y="15661"/>
                  <a:pt x="2112" y="14025"/>
                  <a:pt x="2112" y="14025"/>
                </a:cubicBezTo>
                <a:close/>
                <a:moveTo>
                  <a:pt x="21236" y="108"/>
                </a:moveTo>
                <a:cubicBezTo>
                  <a:pt x="21125" y="35"/>
                  <a:pt x="20998" y="0"/>
                  <a:pt x="20870" y="0"/>
                </a:cubicBezTo>
                <a:cubicBezTo>
                  <a:pt x="20740" y="0"/>
                  <a:pt x="20610" y="36"/>
                  <a:pt x="20497" y="113"/>
                </a:cubicBezTo>
                <a:lnTo>
                  <a:pt x="300" y="13614"/>
                </a:lnTo>
                <a:cubicBezTo>
                  <a:pt x="92" y="13752"/>
                  <a:pt x="-22" y="13996"/>
                  <a:pt x="4" y="14245"/>
                </a:cubicBezTo>
                <a:cubicBezTo>
                  <a:pt x="29" y="14495"/>
                  <a:pt x="191" y="14709"/>
                  <a:pt x="423" y="14802"/>
                </a:cubicBezTo>
                <a:lnTo>
                  <a:pt x="5690" y="16915"/>
                </a:lnTo>
                <a:lnTo>
                  <a:pt x="8167" y="21260"/>
                </a:lnTo>
                <a:cubicBezTo>
                  <a:pt x="8285" y="21469"/>
                  <a:pt x="8506" y="21598"/>
                  <a:pt x="8744" y="21600"/>
                </a:cubicBezTo>
                <a:lnTo>
                  <a:pt x="8752" y="21600"/>
                </a:lnTo>
                <a:cubicBezTo>
                  <a:pt x="8988" y="21600"/>
                  <a:pt x="9207" y="21475"/>
                  <a:pt x="9329" y="21272"/>
                </a:cubicBezTo>
                <a:lnTo>
                  <a:pt x="10727" y="18935"/>
                </a:lnTo>
                <a:lnTo>
                  <a:pt x="17255" y="21552"/>
                </a:lnTo>
                <a:cubicBezTo>
                  <a:pt x="17334" y="21585"/>
                  <a:pt x="17420" y="21600"/>
                  <a:pt x="17504" y="21600"/>
                </a:cubicBezTo>
                <a:cubicBezTo>
                  <a:pt x="17619" y="21600"/>
                  <a:pt x="17733" y="21572"/>
                  <a:pt x="17834" y="21513"/>
                </a:cubicBezTo>
                <a:cubicBezTo>
                  <a:pt x="18012" y="21413"/>
                  <a:pt x="18135" y="21239"/>
                  <a:pt x="18169" y="21036"/>
                </a:cubicBezTo>
                <a:lnTo>
                  <a:pt x="21535" y="785"/>
                </a:lnTo>
                <a:cubicBezTo>
                  <a:pt x="21578" y="520"/>
                  <a:pt x="21461" y="254"/>
                  <a:pt x="21236" y="108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457221">
              <a:defRPr sz="3000"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4" name="Freeform: Shape 53"/>
          <p:cNvSpPr/>
          <p:nvPr/>
        </p:nvSpPr>
        <p:spPr>
          <a:xfrm>
            <a:off x="5640247" y="7531727"/>
            <a:ext cx="928689" cy="928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46" y="18216"/>
                </a:moveTo>
                <a:cubicBezTo>
                  <a:pt x="2860" y="18216"/>
                  <a:pt x="2708" y="18368"/>
                  <a:pt x="2708" y="18555"/>
                </a:cubicBezTo>
                <a:cubicBezTo>
                  <a:pt x="2708" y="18741"/>
                  <a:pt x="2860" y="18893"/>
                  <a:pt x="3046" y="18893"/>
                </a:cubicBezTo>
                <a:cubicBezTo>
                  <a:pt x="3232" y="18893"/>
                  <a:pt x="3385" y="18741"/>
                  <a:pt x="3385" y="18555"/>
                </a:cubicBezTo>
                <a:cubicBezTo>
                  <a:pt x="3385" y="18368"/>
                  <a:pt x="3232" y="18216"/>
                  <a:pt x="3046" y="18216"/>
                </a:cubicBezTo>
                <a:close/>
                <a:moveTo>
                  <a:pt x="3046" y="17539"/>
                </a:moveTo>
                <a:cubicBezTo>
                  <a:pt x="3607" y="17539"/>
                  <a:pt x="4062" y="17994"/>
                  <a:pt x="4062" y="18555"/>
                </a:cubicBezTo>
                <a:cubicBezTo>
                  <a:pt x="4062" y="19115"/>
                  <a:pt x="3607" y="19570"/>
                  <a:pt x="3046" y="19570"/>
                </a:cubicBezTo>
                <a:cubicBezTo>
                  <a:pt x="2486" y="19570"/>
                  <a:pt x="2031" y="19115"/>
                  <a:pt x="2031" y="18555"/>
                </a:cubicBezTo>
                <a:cubicBezTo>
                  <a:pt x="2031" y="17994"/>
                  <a:pt x="2486" y="17539"/>
                  <a:pt x="3046" y="17539"/>
                </a:cubicBezTo>
                <a:close/>
                <a:moveTo>
                  <a:pt x="2024" y="8100"/>
                </a:moveTo>
                <a:cubicBezTo>
                  <a:pt x="1652" y="8100"/>
                  <a:pt x="1349" y="8401"/>
                  <a:pt x="1349" y="8774"/>
                </a:cubicBezTo>
                <a:lnTo>
                  <a:pt x="1349" y="19576"/>
                </a:lnTo>
                <a:cubicBezTo>
                  <a:pt x="1349" y="19949"/>
                  <a:pt x="1652" y="20250"/>
                  <a:pt x="2024" y="20250"/>
                </a:cubicBezTo>
                <a:lnTo>
                  <a:pt x="4049" y="20250"/>
                </a:lnTo>
                <a:cubicBezTo>
                  <a:pt x="4423" y="20250"/>
                  <a:pt x="4724" y="19949"/>
                  <a:pt x="4724" y="19576"/>
                </a:cubicBezTo>
                <a:cubicBezTo>
                  <a:pt x="4724" y="19576"/>
                  <a:pt x="4724" y="8774"/>
                  <a:pt x="4724" y="8774"/>
                </a:cubicBezTo>
                <a:cubicBezTo>
                  <a:pt x="4724" y="8401"/>
                  <a:pt x="4423" y="8100"/>
                  <a:pt x="4049" y="8100"/>
                </a:cubicBezTo>
                <a:close/>
                <a:moveTo>
                  <a:pt x="10800" y="1350"/>
                </a:moveTo>
                <a:cubicBezTo>
                  <a:pt x="10378" y="1350"/>
                  <a:pt x="10128" y="1702"/>
                  <a:pt x="10124" y="2025"/>
                </a:cubicBezTo>
                <a:cubicBezTo>
                  <a:pt x="10097" y="4324"/>
                  <a:pt x="9158" y="7125"/>
                  <a:pt x="6074" y="8401"/>
                </a:cubicBezTo>
                <a:cubicBezTo>
                  <a:pt x="6034" y="8419"/>
                  <a:pt x="5977" y="8435"/>
                  <a:pt x="5935" y="8452"/>
                </a:cubicBezTo>
                <a:cubicBezTo>
                  <a:pt x="5601" y="8552"/>
                  <a:pt x="5399" y="8839"/>
                  <a:pt x="5399" y="9155"/>
                </a:cubicBezTo>
                <a:lnTo>
                  <a:pt x="5405" y="18479"/>
                </a:lnTo>
                <a:cubicBezTo>
                  <a:pt x="5405" y="18977"/>
                  <a:pt x="5976" y="19073"/>
                  <a:pt x="5976" y="19073"/>
                </a:cubicBezTo>
                <a:cubicBezTo>
                  <a:pt x="6152" y="19123"/>
                  <a:pt x="6299" y="19173"/>
                  <a:pt x="9104" y="19819"/>
                </a:cubicBezTo>
                <a:cubicBezTo>
                  <a:pt x="9151" y="19830"/>
                  <a:pt x="10990" y="20250"/>
                  <a:pt x="12844" y="20250"/>
                </a:cubicBezTo>
                <a:lnTo>
                  <a:pt x="16534" y="20250"/>
                </a:lnTo>
                <a:cubicBezTo>
                  <a:pt x="17229" y="20250"/>
                  <a:pt x="17558" y="20029"/>
                  <a:pt x="17762" y="19661"/>
                </a:cubicBezTo>
                <a:cubicBezTo>
                  <a:pt x="17767" y="19652"/>
                  <a:pt x="17866" y="19449"/>
                  <a:pt x="17950" y="19175"/>
                </a:cubicBezTo>
                <a:cubicBezTo>
                  <a:pt x="18027" y="18924"/>
                  <a:pt x="17993" y="18226"/>
                  <a:pt x="17255" y="18226"/>
                </a:cubicBezTo>
                <a:lnTo>
                  <a:pt x="16196" y="18226"/>
                </a:lnTo>
                <a:cubicBezTo>
                  <a:pt x="16009" y="18226"/>
                  <a:pt x="15859" y="18074"/>
                  <a:pt x="15859" y="17888"/>
                </a:cubicBezTo>
                <a:cubicBezTo>
                  <a:pt x="15859" y="17701"/>
                  <a:pt x="16009" y="17550"/>
                  <a:pt x="16196" y="17550"/>
                </a:cubicBezTo>
                <a:lnTo>
                  <a:pt x="17297" y="17550"/>
                </a:lnTo>
                <a:cubicBezTo>
                  <a:pt x="18732" y="17550"/>
                  <a:pt x="18864" y="16919"/>
                  <a:pt x="19079" y="16238"/>
                </a:cubicBezTo>
                <a:cubicBezTo>
                  <a:pt x="19243" y="15719"/>
                  <a:pt x="19343" y="14851"/>
                  <a:pt x="18203" y="14851"/>
                </a:cubicBezTo>
                <a:lnTo>
                  <a:pt x="16874" y="14851"/>
                </a:lnTo>
                <a:cubicBezTo>
                  <a:pt x="16688" y="14851"/>
                  <a:pt x="16537" y="14700"/>
                  <a:pt x="16537" y="14513"/>
                </a:cubicBezTo>
                <a:cubicBezTo>
                  <a:pt x="16537" y="14326"/>
                  <a:pt x="16688" y="14176"/>
                  <a:pt x="16874" y="14176"/>
                </a:cubicBezTo>
                <a:lnTo>
                  <a:pt x="18478" y="14176"/>
                </a:lnTo>
                <a:cubicBezTo>
                  <a:pt x="19618" y="14176"/>
                  <a:pt x="19855" y="13224"/>
                  <a:pt x="19938" y="12720"/>
                </a:cubicBezTo>
                <a:cubicBezTo>
                  <a:pt x="20003" y="12315"/>
                  <a:pt x="19870" y="11476"/>
                  <a:pt x="18858" y="11476"/>
                </a:cubicBezTo>
                <a:lnTo>
                  <a:pt x="17549" y="11476"/>
                </a:lnTo>
                <a:cubicBezTo>
                  <a:pt x="17363" y="11476"/>
                  <a:pt x="17212" y="11325"/>
                  <a:pt x="17212" y="11138"/>
                </a:cubicBezTo>
                <a:cubicBezTo>
                  <a:pt x="17212" y="10951"/>
                  <a:pt x="17363" y="10800"/>
                  <a:pt x="17549" y="10800"/>
                </a:cubicBezTo>
                <a:lnTo>
                  <a:pt x="18899" y="10800"/>
                </a:lnTo>
                <a:cubicBezTo>
                  <a:pt x="20081" y="10800"/>
                  <a:pt x="20220" y="10144"/>
                  <a:pt x="20235" y="9811"/>
                </a:cubicBezTo>
                <a:cubicBezTo>
                  <a:pt x="20243" y="9584"/>
                  <a:pt x="20249" y="9618"/>
                  <a:pt x="20249" y="9386"/>
                </a:cubicBezTo>
                <a:cubicBezTo>
                  <a:pt x="20249" y="9175"/>
                  <a:pt x="20187" y="8564"/>
                  <a:pt x="19448" y="8353"/>
                </a:cubicBezTo>
                <a:cubicBezTo>
                  <a:pt x="18852" y="8196"/>
                  <a:pt x="18899" y="8100"/>
                  <a:pt x="12149" y="8100"/>
                </a:cubicBezTo>
                <a:cubicBezTo>
                  <a:pt x="12711" y="6432"/>
                  <a:pt x="12774" y="6155"/>
                  <a:pt x="12774" y="4554"/>
                </a:cubicBezTo>
                <a:cubicBezTo>
                  <a:pt x="12774" y="2782"/>
                  <a:pt x="11514" y="1350"/>
                  <a:pt x="10800" y="1350"/>
                </a:cubicBezTo>
                <a:close/>
                <a:moveTo>
                  <a:pt x="10800" y="0"/>
                </a:moveTo>
                <a:cubicBezTo>
                  <a:pt x="12361" y="0"/>
                  <a:pt x="14124" y="2133"/>
                  <a:pt x="14124" y="4554"/>
                </a:cubicBezTo>
                <a:cubicBezTo>
                  <a:pt x="14124" y="5568"/>
                  <a:pt x="14093" y="6139"/>
                  <a:pt x="13956" y="6773"/>
                </a:cubicBezTo>
                <a:cubicBezTo>
                  <a:pt x="16858" y="6849"/>
                  <a:pt x="18842" y="6846"/>
                  <a:pt x="19686" y="7069"/>
                </a:cubicBezTo>
                <a:cubicBezTo>
                  <a:pt x="21010" y="7446"/>
                  <a:pt x="21600" y="8533"/>
                  <a:pt x="21600" y="9386"/>
                </a:cubicBezTo>
                <a:cubicBezTo>
                  <a:pt x="21600" y="9581"/>
                  <a:pt x="21596" y="9635"/>
                  <a:pt x="21591" y="9724"/>
                </a:cubicBezTo>
                <a:lnTo>
                  <a:pt x="21583" y="9865"/>
                </a:lnTo>
                <a:cubicBezTo>
                  <a:pt x="21564" y="10365"/>
                  <a:pt x="21389" y="10905"/>
                  <a:pt x="21007" y="11335"/>
                </a:cubicBezTo>
                <a:cubicBezTo>
                  <a:pt x="21263" y="11810"/>
                  <a:pt x="21361" y="12381"/>
                  <a:pt x="21269" y="12936"/>
                </a:cubicBezTo>
                <a:cubicBezTo>
                  <a:pt x="21122" y="13832"/>
                  <a:pt x="20775" y="14419"/>
                  <a:pt x="20367" y="14804"/>
                </a:cubicBezTo>
                <a:cubicBezTo>
                  <a:pt x="20544" y="15236"/>
                  <a:pt x="20620" y="15839"/>
                  <a:pt x="20366" y="16644"/>
                </a:cubicBezTo>
                <a:cubicBezTo>
                  <a:pt x="20214" y="17134"/>
                  <a:pt x="19981" y="17887"/>
                  <a:pt x="19256" y="18385"/>
                </a:cubicBezTo>
                <a:cubicBezTo>
                  <a:pt x="19371" y="18828"/>
                  <a:pt x="19336" y="19264"/>
                  <a:pt x="19240" y="19573"/>
                </a:cubicBezTo>
                <a:cubicBezTo>
                  <a:pt x="19114" y="19983"/>
                  <a:pt x="18958" y="20286"/>
                  <a:pt x="18952" y="20299"/>
                </a:cubicBezTo>
                <a:cubicBezTo>
                  <a:pt x="18469" y="21168"/>
                  <a:pt x="17659" y="21600"/>
                  <a:pt x="16534" y="21600"/>
                </a:cubicBezTo>
                <a:lnTo>
                  <a:pt x="12844" y="21600"/>
                </a:lnTo>
                <a:cubicBezTo>
                  <a:pt x="10966" y="21600"/>
                  <a:pt x="9155" y="21214"/>
                  <a:pt x="8812" y="21136"/>
                </a:cubicBezTo>
                <a:cubicBezTo>
                  <a:pt x="7212" y="20769"/>
                  <a:pt x="6464" y="20589"/>
                  <a:pt x="6074" y="20493"/>
                </a:cubicBezTo>
                <a:cubicBezTo>
                  <a:pt x="6062" y="20489"/>
                  <a:pt x="6056" y="20488"/>
                  <a:pt x="6044" y="20486"/>
                </a:cubicBezTo>
                <a:cubicBezTo>
                  <a:pt x="5979" y="20468"/>
                  <a:pt x="5927" y="20455"/>
                  <a:pt x="5882" y="20443"/>
                </a:cubicBezTo>
                <a:cubicBezTo>
                  <a:pt x="5873" y="20442"/>
                  <a:pt x="5859" y="20438"/>
                  <a:pt x="5850" y="20435"/>
                </a:cubicBezTo>
                <a:cubicBezTo>
                  <a:pt x="5525" y="21115"/>
                  <a:pt x="4853" y="21600"/>
                  <a:pt x="4049" y="21600"/>
                </a:cubicBezTo>
                <a:lnTo>
                  <a:pt x="2024" y="21600"/>
                </a:lnTo>
                <a:cubicBezTo>
                  <a:pt x="908" y="21600"/>
                  <a:pt x="0" y="20692"/>
                  <a:pt x="0" y="19576"/>
                </a:cubicBezTo>
                <a:lnTo>
                  <a:pt x="0" y="8774"/>
                </a:lnTo>
                <a:cubicBezTo>
                  <a:pt x="0" y="7658"/>
                  <a:pt x="908" y="6750"/>
                  <a:pt x="2024" y="6750"/>
                </a:cubicBezTo>
                <a:lnTo>
                  <a:pt x="4049" y="6750"/>
                </a:lnTo>
                <a:cubicBezTo>
                  <a:pt x="4554" y="6750"/>
                  <a:pt x="5045" y="6984"/>
                  <a:pt x="5399" y="7289"/>
                </a:cubicBezTo>
                <a:lnTo>
                  <a:pt x="5364" y="7259"/>
                </a:lnTo>
                <a:cubicBezTo>
                  <a:pt x="5433" y="7228"/>
                  <a:pt x="5908" y="6994"/>
                  <a:pt x="6074" y="6906"/>
                </a:cubicBezTo>
                <a:cubicBezTo>
                  <a:pt x="8340" y="5716"/>
                  <a:pt x="8760" y="3368"/>
                  <a:pt x="8774" y="2009"/>
                </a:cubicBezTo>
                <a:cubicBezTo>
                  <a:pt x="8789" y="901"/>
                  <a:pt x="9698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457221">
              <a:defRPr sz="3000"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5" name="AutoShape 112"/>
          <p:cNvSpPr/>
          <p:nvPr/>
        </p:nvSpPr>
        <p:spPr>
          <a:xfrm>
            <a:off x="11952104" y="7531727"/>
            <a:ext cx="928650" cy="930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9" h="21600" extrusionOk="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30"/>
                </a:moveTo>
                <a:cubicBezTo>
                  <a:pt x="5813" y="18425"/>
                  <a:pt x="5454" y="17482"/>
                  <a:pt x="4730" y="16740"/>
                </a:cubicBezTo>
                <a:cubicBezTo>
                  <a:pt x="4046" y="16035"/>
                  <a:pt x="3150" y="15629"/>
                  <a:pt x="2257" y="15593"/>
                </a:cubicBezTo>
                <a:lnTo>
                  <a:pt x="2911" y="13158"/>
                </a:lnTo>
                <a:cubicBezTo>
                  <a:pt x="2959" y="12996"/>
                  <a:pt x="3052" y="12836"/>
                  <a:pt x="3168" y="12696"/>
                </a:cubicBezTo>
                <a:cubicBezTo>
                  <a:pt x="4485" y="11727"/>
                  <a:pt x="6512" y="12013"/>
                  <a:pt x="7920" y="13461"/>
                </a:cubicBezTo>
                <a:cubicBezTo>
                  <a:pt x="9409" y="14991"/>
                  <a:pt x="9639" y="17231"/>
                  <a:pt x="8492" y="18569"/>
                </a:cubicBezTo>
                <a:cubicBezTo>
                  <a:pt x="8416" y="18610"/>
                  <a:pt x="8339" y="18649"/>
                  <a:pt x="8256" y="18676"/>
                </a:cubicBezTo>
                <a:cubicBezTo>
                  <a:pt x="8256" y="18676"/>
                  <a:pt x="5828" y="19330"/>
                  <a:pt x="5828" y="19330"/>
                </a:cubicBezTo>
                <a:close/>
                <a:moveTo>
                  <a:pt x="2737" y="20165"/>
                </a:moveTo>
                <a:cubicBezTo>
                  <a:pt x="2665" y="20182"/>
                  <a:pt x="2443" y="20240"/>
                  <a:pt x="2291" y="20250"/>
                </a:cubicBezTo>
                <a:cubicBezTo>
                  <a:pt x="1751" y="20245"/>
                  <a:pt x="1313" y="19793"/>
                  <a:pt x="1313" y="19238"/>
                </a:cubicBezTo>
                <a:cubicBezTo>
                  <a:pt x="1321" y="19125"/>
                  <a:pt x="1365" y="18930"/>
                  <a:pt x="1380" y="18858"/>
                </a:cubicBezTo>
                <a:lnTo>
                  <a:pt x="2071" y="16284"/>
                </a:lnTo>
                <a:cubicBezTo>
                  <a:pt x="2822" y="16262"/>
                  <a:pt x="3630" y="16563"/>
                  <a:pt x="4265" y="17216"/>
                </a:cubicBezTo>
                <a:cubicBezTo>
                  <a:pt x="4911" y="17879"/>
                  <a:pt x="5214" y="18726"/>
                  <a:pt x="5181" y="19505"/>
                </a:cubicBezTo>
                <a:cubicBezTo>
                  <a:pt x="5181" y="19505"/>
                  <a:pt x="2737" y="20165"/>
                  <a:pt x="2737" y="20165"/>
                </a:cubicBezTo>
                <a:close/>
                <a:moveTo>
                  <a:pt x="6888" y="11180"/>
                </a:moveTo>
                <a:cubicBezTo>
                  <a:pt x="6280" y="10928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80"/>
                  <a:pt x="6888" y="11180"/>
                </a:cubicBezTo>
                <a:close/>
                <a:moveTo>
                  <a:pt x="9717" y="13673"/>
                </a:moveTo>
                <a:cubicBezTo>
                  <a:pt x="9473" y="13259"/>
                  <a:pt x="9194" y="12860"/>
                  <a:pt x="8848" y="12506"/>
                </a:cubicBezTo>
                <a:cubicBezTo>
                  <a:pt x="8447" y="12094"/>
                  <a:pt x="7986" y="11771"/>
                  <a:pt x="7507" y="11499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3"/>
                  <a:pt x="9717" y="13673"/>
                </a:cubicBezTo>
                <a:close/>
                <a:moveTo>
                  <a:pt x="10519" y="16062"/>
                </a:moveTo>
                <a:cubicBezTo>
                  <a:pt x="10465" y="15453"/>
                  <a:pt x="10298" y="14855"/>
                  <a:pt x="10047" y="14289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5"/>
                </a:cubicBezTo>
                <a:cubicBezTo>
                  <a:pt x="15604" y="11291"/>
                  <a:pt x="15598" y="11294"/>
                  <a:pt x="15593" y="11299"/>
                </a:cubicBezTo>
                <a:lnTo>
                  <a:pt x="15602" y="11307"/>
                </a:lnTo>
                <a:lnTo>
                  <a:pt x="10525" y="16566"/>
                </a:lnTo>
                <a:cubicBezTo>
                  <a:pt x="10527" y="16398"/>
                  <a:pt x="10534" y="16233"/>
                  <a:pt x="10519" y="16062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8"/>
                </a:lnTo>
                <a:cubicBezTo>
                  <a:pt x="1998" y="11967"/>
                  <a:pt x="1771" y="12365"/>
                  <a:pt x="1645" y="12798"/>
                </a:cubicBezTo>
                <a:lnTo>
                  <a:pt x="102" y="18542"/>
                </a:lnTo>
                <a:cubicBezTo>
                  <a:pt x="100" y="18558"/>
                  <a:pt x="0" y="19009"/>
                  <a:pt x="0" y="19238"/>
                </a:cubicBezTo>
                <a:cubicBezTo>
                  <a:pt x="0" y="20542"/>
                  <a:pt x="1030" y="21600"/>
                  <a:pt x="2302" y="21600"/>
                </a:cubicBezTo>
                <a:cubicBezTo>
                  <a:pt x="2554" y="21600"/>
                  <a:pt x="3044" y="21476"/>
                  <a:pt x="3062" y="21474"/>
                </a:cubicBezTo>
                <a:lnTo>
                  <a:pt x="8630" y="19970"/>
                </a:lnTo>
                <a:cubicBezTo>
                  <a:pt x="9054" y="19840"/>
                  <a:pt x="9439" y="19605"/>
                  <a:pt x="9750" y="19284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457221">
              <a:defRPr sz="3000"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6" name="Rectangle 60"/>
          <p:cNvSpPr/>
          <p:nvPr/>
        </p:nvSpPr>
        <p:spPr>
          <a:xfrm>
            <a:off x="3973870" y="10304342"/>
            <a:ext cx="4261443" cy="172817"/>
          </a:xfrm>
          <a:prstGeom prst="rect">
            <a:avLst/>
          </a:prstGeom>
          <a:solidFill>
            <a:srgbClr val="203C50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17" name="Rectangle 60"/>
          <p:cNvSpPr/>
          <p:nvPr/>
        </p:nvSpPr>
        <p:spPr>
          <a:xfrm>
            <a:off x="10432755" y="10304343"/>
            <a:ext cx="4261442" cy="172817"/>
          </a:xfrm>
          <a:prstGeom prst="rect">
            <a:avLst/>
          </a:prstGeom>
          <a:solidFill>
            <a:srgbClr val="203C50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18" name="Rectangle 60"/>
          <p:cNvSpPr/>
          <p:nvPr/>
        </p:nvSpPr>
        <p:spPr>
          <a:xfrm>
            <a:off x="16669512" y="10304343"/>
            <a:ext cx="4261443" cy="172817"/>
          </a:xfrm>
          <a:prstGeom prst="rect">
            <a:avLst/>
          </a:prstGeom>
          <a:solidFill>
            <a:srgbClr val="203C50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319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6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06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06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build="p" animBg="1" advAuto="0"/>
      <p:bldP spid="307" grpId="0" animBg="1" advAuto="0"/>
      <p:bldP spid="309" grpId="0" animBg="1" advAuto="0"/>
      <p:bldP spid="310" grpId="0" animBg="1" advAuto="0"/>
      <p:bldP spid="311" grpId="0" animBg="1" advAuto="0"/>
      <p:bldP spid="312" grpId="0" animBg="1" advAuto="0"/>
      <p:bldP spid="313" grpId="0" animBg="1" advAuto="0"/>
      <p:bldP spid="314" grpId="0" animBg="1" advAuto="0"/>
      <p:bldP spid="315" grpId="0" animBg="1" advAuto="0"/>
      <p:bldP spid="316" grpId="0" animBg="1" advAuto="0"/>
      <p:bldP spid="317" grpId="0" animBg="1" advAuto="0"/>
      <p:bldP spid="31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 4"/>
          <p:cNvSpPr txBox="1">
            <a:spLocks noGrp="1"/>
          </p:cNvSpPr>
          <p:nvPr>
            <p:ph type="title"/>
          </p:nvPr>
        </p:nvSpPr>
        <p:spPr>
          <a:xfrm>
            <a:off x="14069291" y="8504434"/>
            <a:ext cx="8998527" cy="29463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>
                <a:latin typeface="+mn-lt"/>
                <a:ea typeface="+mn-ea"/>
                <a:cs typeface="+mn-cs"/>
                <a:sym typeface="Roboto Black"/>
              </a:defRPr>
            </a:pPr>
            <a:r>
              <a:rPr b="1" dirty="0" err="1">
                <a:latin typeface="Helvetica Neue LT Std 75" panose="020B0604020202020204" pitchFamily="34" charset="0"/>
              </a:rPr>
              <a:t>Método</a:t>
            </a:r>
            <a:r>
              <a:rPr b="1" dirty="0">
                <a:latin typeface="Helvetica Neue LT Std 75" panose="020B0604020202020204" pitchFamily="34" charset="0"/>
              </a:rPr>
              <a:t> de </a:t>
            </a:r>
            <a:r>
              <a:rPr b="1" dirty="0" err="1">
                <a:latin typeface="Helvetica Neue LT Std 75" panose="020B0604020202020204" pitchFamily="34" charset="0"/>
              </a:rPr>
              <a:t>Gestão</a:t>
            </a:r>
            <a:r>
              <a:rPr lang="pt-BR" b="1" dirty="0">
                <a:latin typeface="Helvetica Neue LT Std 75" panose="020B0604020202020204" pitchFamily="34" charset="0"/>
              </a:rPr>
              <a:t> </a:t>
            </a:r>
            <a:r>
              <a:rPr b="1" dirty="0" err="1">
                <a:latin typeface="Helvetica Neue LT Std 75" panose="020B0604020202020204" pitchFamily="34" charset="0"/>
              </a:rPr>
              <a:t>Eficiente</a:t>
            </a:r>
            <a:r>
              <a:rPr sz="1200" b="1" dirty="0">
                <a:solidFill>
                  <a:srgbClr val="000000"/>
                </a:solidFill>
                <a:latin typeface="Helvetica Neue LT Std 75" panose="020B0604020202020204" pitchFamily="34" charset="0"/>
              </a:rPr>
              <a:t> </a:t>
            </a:r>
          </a:p>
        </p:txBody>
      </p:sp>
      <p:sp>
        <p:nvSpPr>
          <p:cNvPr id="322" name="Rectangle 15"/>
          <p:cNvSpPr/>
          <p:nvPr/>
        </p:nvSpPr>
        <p:spPr>
          <a:xfrm>
            <a:off x="14181743" y="11804081"/>
            <a:ext cx="1917701" cy="262723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323" name="base next-06.jpg" descr="base next-06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7008873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154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4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743" y="6239218"/>
            <a:ext cx="19177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 advAuto="0"/>
      <p:bldP spid="322" grpId="0" animBg="1" advAuto="0"/>
      <p:bldP spid="32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base next-05.jpg" descr="base next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1282" y="-1"/>
            <a:ext cx="24566564" cy="1371619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9170986" y="7121142"/>
            <a:ext cx="12587293" cy="2432251"/>
          </a:xfrm>
          <a:prstGeom prst="rect">
            <a:avLst/>
          </a:prstGeom>
        </p:spPr>
        <p:txBody>
          <a:bodyPr/>
          <a:lstStyle/>
          <a:p>
            <a:pPr algn="r" defTabSz="246888">
              <a:lnSpc>
                <a:spcPct val="100000"/>
              </a:lnSpc>
              <a:spcBef>
                <a:spcPts val="0"/>
              </a:spcBef>
              <a:defRPr sz="4229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b="1" dirty="0">
                <a:latin typeface="Helvetica Neue LT Std 75" panose="020B0604020202020204" pitchFamily="34" charset="0"/>
              </a:rPr>
              <a:t>A SOLUÇÃO DA SUA EMPRESA </a:t>
            </a:r>
          </a:p>
          <a:p>
            <a:pPr algn="r" defTabSz="246888">
              <a:lnSpc>
                <a:spcPct val="100000"/>
              </a:lnSpc>
              <a:spcBef>
                <a:spcPts val="0"/>
              </a:spcBef>
              <a:defRPr sz="4229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b="1" dirty="0">
                <a:latin typeface="Helvetica Neue LT Std 75" panose="020B0604020202020204" pitchFamily="34" charset="0"/>
              </a:rPr>
              <a:t>EM UM SÓ LUGAR</a:t>
            </a:r>
          </a:p>
        </p:txBody>
      </p:sp>
      <p:sp>
        <p:nvSpPr>
          <p:cNvPr id="329" name="Title 4"/>
          <p:cNvSpPr txBox="1">
            <a:spLocks noGrp="1"/>
          </p:cNvSpPr>
          <p:nvPr>
            <p:ph type="title"/>
          </p:nvPr>
        </p:nvSpPr>
        <p:spPr>
          <a:xfrm>
            <a:off x="11442105" y="2031749"/>
            <a:ext cx="10366972" cy="500708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70000"/>
              </a:lnSpc>
              <a:defRPr sz="10200"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 dirty="0">
                <a:latin typeface="Helvetica Neue LT Std 75" panose="020B0604020202020204" pitchFamily="34" charset="0"/>
              </a:rPr>
              <a:t>NÃO DEIXE</a:t>
            </a:r>
          </a:p>
          <a:p>
            <a:pPr algn="r">
              <a:lnSpc>
                <a:spcPct val="70000"/>
              </a:lnSpc>
              <a:defRPr sz="10200"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 dirty="0">
                <a:latin typeface="Helvetica Neue LT Std 75" panose="020B0604020202020204" pitchFamily="34" charset="0"/>
              </a:rPr>
              <a:t>SUA OBRA</a:t>
            </a:r>
          </a:p>
          <a:p>
            <a:pPr algn="r">
              <a:lnSpc>
                <a:spcPct val="70000"/>
              </a:lnSpc>
              <a:defRPr sz="10200"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b="1" dirty="0">
                <a:latin typeface="Helvetica Neue LT Std 75" panose="020B0604020202020204" pitchFamily="34" charset="0"/>
              </a:rPr>
              <a:t>NA METADE</a:t>
            </a:r>
          </a:p>
        </p:txBody>
      </p:sp>
      <p:pic>
        <p:nvPicPr>
          <p:cNvPr id="330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itle 4"/>
          <p:cNvSpPr txBox="1"/>
          <p:nvPr/>
        </p:nvSpPr>
        <p:spPr>
          <a:xfrm>
            <a:off x="-3508509" y="346245"/>
            <a:ext cx="6398388" cy="130235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 fontScale="77500" lnSpcReduction="20000"/>
          </a:bodyPr>
          <a:lstStyle/>
          <a:p>
            <a:pPr algn="r">
              <a:lnSpc>
                <a:spcPct val="110000"/>
              </a:lnSpc>
              <a:defRPr sz="60000" spc="-4799" baseline="333">
                <a:solidFill>
                  <a:srgbClr val="F6A715"/>
                </a:solidFill>
              </a:defRPr>
            </a:pPr>
            <a:r>
              <a:rPr dirty="0">
                <a:latin typeface="Helvetica Neue LT Std 55 Roman" panose="020B0604020202020204" pitchFamily="34" charset="0"/>
              </a:rPr>
              <a:t>1</a:t>
            </a:r>
          </a:p>
          <a:p>
            <a:pPr algn="r">
              <a:lnSpc>
                <a:spcPct val="110000"/>
              </a:lnSpc>
              <a:defRPr sz="60000" spc="-4799" baseline="333">
                <a:solidFill>
                  <a:srgbClr val="F6A715"/>
                </a:solidFill>
              </a:defRPr>
            </a:pPr>
            <a:r>
              <a:rPr dirty="0">
                <a:latin typeface="Helvetica Neue LT Std 55 Roman" panose="020B0604020202020204" pitchFamily="34" charset="0"/>
              </a:rPr>
              <a:t>2</a:t>
            </a:r>
          </a:p>
        </p:txBody>
      </p:sp>
      <p:sp>
        <p:nvSpPr>
          <p:cNvPr id="332" name="Rectangle 15"/>
          <p:cNvSpPr/>
          <p:nvPr/>
        </p:nvSpPr>
        <p:spPr>
          <a:xfrm>
            <a:off x="-309315" y="6733600"/>
            <a:ext cx="25002630" cy="248800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8">
                                            <p:txEl>
                                              <p:char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28">
                                            <p:txEl>
                                              <p:char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28">
                                            <p:txEl>
                                              <p:char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build="p" animBg="1" advAuto="0"/>
      <p:bldP spid="329" grpId="0" animBg="1" advAuto="0"/>
      <p:bldP spid="331" grpId="0" animBg="1" advAuto="0"/>
      <p:bldP spid="33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base next-14.jpg" descr="base next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0180" y="-282966"/>
            <a:ext cx="25795703" cy="14281794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13192805" y="7481026"/>
            <a:ext cx="9310561" cy="7905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810511">
              <a:spcBef>
                <a:spcPts val="1900"/>
              </a:spcBef>
              <a:defRPr sz="3564"/>
            </a:lvl1pPr>
          </a:lstStyle>
          <a:p>
            <a:r>
              <a:rPr sz="4000" b="1" dirty="0">
                <a:latin typeface="Helvetica Neue LT Std 77 Bold C" panose="020B0604020202020204" pitchFamily="34" charset="0"/>
              </a:rPr>
              <a:t>GERENCIAMENTO DO COMEÇO AO FIM</a:t>
            </a:r>
          </a:p>
        </p:txBody>
      </p:sp>
      <p:sp>
        <p:nvSpPr>
          <p:cNvPr id="465" name="Title 4"/>
          <p:cNvSpPr txBox="1">
            <a:spLocks noGrp="1"/>
          </p:cNvSpPr>
          <p:nvPr>
            <p:ph type="title"/>
          </p:nvPr>
        </p:nvSpPr>
        <p:spPr>
          <a:xfrm>
            <a:off x="13192804" y="3523420"/>
            <a:ext cx="8274813" cy="514516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70000"/>
              </a:lnSpc>
              <a:defRPr sz="11500">
                <a:latin typeface="+mn-lt"/>
                <a:ea typeface="+mn-ea"/>
                <a:cs typeface="+mn-cs"/>
                <a:sym typeface="Roboto Black"/>
              </a:defRPr>
            </a:pPr>
            <a:r>
              <a:rPr b="1" dirty="0" err="1">
                <a:latin typeface="Helvetica Neue LT Std 75" panose="020B0604020202020204" pitchFamily="34" charset="0"/>
              </a:rPr>
              <a:t>Método</a:t>
            </a:r>
            <a:r>
              <a:rPr b="1" dirty="0">
                <a:latin typeface="Helvetica Neue LT Std 75" panose="020B0604020202020204" pitchFamily="34" charset="0"/>
              </a:rPr>
              <a:t> </a:t>
            </a:r>
          </a:p>
          <a:p>
            <a:pPr algn="l">
              <a:lnSpc>
                <a:spcPct val="70000"/>
              </a:lnSpc>
              <a:defRPr sz="11500">
                <a:latin typeface="+mn-lt"/>
                <a:ea typeface="+mn-ea"/>
                <a:cs typeface="+mn-cs"/>
                <a:sym typeface="Roboto Black"/>
              </a:defRPr>
            </a:pPr>
            <a:r>
              <a:rPr b="1" dirty="0">
                <a:latin typeface="Helvetica Neue LT Std 75" panose="020B0604020202020204" pitchFamily="34" charset="0"/>
              </a:rPr>
              <a:t>de </a:t>
            </a:r>
            <a:r>
              <a:rPr b="1" dirty="0" err="1">
                <a:latin typeface="Helvetica Neue LT Std 75" panose="020B0604020202020204" pitchFamily="34" charset="0"/>
              </a:rPr>
              <a:t>Gestão</a:t>
            </a:r>
            <a:endParaRPr b="1" dirty="0">
              <a:latin typeface="Helvetica Neue LT Std 75" panose="020B0604020202020204" pitchFamily="34" charset="0"/>
            </a:endParaRPr>
          </a:p>
        </p:txBody>
      </p:sp>
      <p:sp>
        <p:nvSpPr>
          <p:cNvPr id="466" name="Oval 5"/>
          <p:cNvSpPr/>
          <p:nvPr/>
        </p:nvSpPr>
        <p:spPr>
          <a:xfrm>
            <a:off x="5800538" y="1844463"/>
            <a:ext cx="2876924" cy="2884636"/>
          </a:xfrm>
          <a:prstGeom prst="ellipse">
            <a:avLst/>
          </a:prstGeom>
          <a:solidFill>
            <a:srgbClr val="04172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67" name="TextBox 50"/>
          <p:cNvSpPr txBox="1"/>
          <p:nvPr/>
        </p:nvSpPr>
        <p:spPr>
          <a:xfrm>
            <a:off x="5384805" y="3265191"/>
            <a:ext cx="370839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3200">
                <a:latin typeface="+mn-lt"/>
                <a:ea typeface="+mn-ea"/>
                <a:cs typeface="+mn-cs"/>
                <a:sym typeface="Roboto Black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ELÉTRICA</a:t>
            </a:r>
          </a:p>
        </p:txBody>
      </p:sp>
      <p:sp>
        <p:nvSpPr>
          <p:cNvPr id="468" name="Oval 5"/>
          <p:cNvSpPr/>
          <p:nvPr/>
        </p:nvSpPr>
        <p:spPr>
          <a:xfrm>
            <a:off x="2239169" y="7614572"/>
            <a:ext cx="2876924" cy="2884637"/>
          </a:xfrm>
          <a:prstGeom prst="ellipse">
            <a:avLst/>
          </a:prstGeom>
          <a:solidFill>
            <a:srgbClr val="04172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69" name="TextBox 50"/>
          <p:cNvSpPr txBox="1"/>
          <p:nvPr/>
        </p:nvSpPr>
        <p:spPr>
          <a:xfrm>
            <a:off x="1823436" y="9118234"/>
            <a:ext cx="3708391" cy="1024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3200"/>
              </a:lnSpc>
              <a:defRPr sz="3200">
                <a:latin typeface="+mn-lt"/>
                <a:ea typeface="+mn-ea"/>
                <a:cs typeface="+mn-cs"/>
                <a:sym typeface="Roboto Black"/>
              </a:defRPr>
            </a:pPr>
            <a:r>
              <a:rPr b="1" dirty="0">
                <a:latin typeface="Helvetica Neue LT Std 75" panose="020B0604020202020204" pitchFamily="34" charset="0"/>
              </a:rPr>
              <a:t>SISTEMA</a:t>
            </a:r>
          </a:p>
          <a:p>
            <a:pPr algn="ctr">
              <a:lnSpc>
                <a:spcPts val="3200"/>
              </a:lnSpc>
              <a:defRPr sz="3200">
                <a:latin typeface="+mn-lt"/>
                <a:ea typeface="+mn-ea"/>
                <a:cs typeface="+mn-cs"/>
                <a:sym typeface="Roboto Black"/>
              </a:defRPr>
            </a:pPr>
            <a:r>
              <a:rPr b="1" dirty="0">
                <a:latin typeface="Helvetica Neue LT Std 75" panose="020B0604020202020204" pitchFamily="34" charset="0"/>
              </a:rPr>
              <a:t>DE CFV</a:t>
            </a:r>
          </a:p>
        </p:txBody>
      </p:sp>
      <p:sp>
        <p:nvSpPr>
          <p:cNvPr id="470" name="Oval 5"/>
          <p:cNvSpPr/>
          <p:nvPr/>
        </p:nvSpPr>
        <p:spPr>
          <a:xfrm>
            <a:off x="9361907" y="7675209"/>
            <a:ext cx="2876924" cy="2884637"/>
          </a:xfrm>
          <a:prstGeom prst="ellipse">
            <a:avLst/>
          </a:prstGeom>
          <a:solidFill>
            <a:srgbClr val="04172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71" name="TextBox 50"/>
          <p:cNvSpPr txBox="1"/>
          <p:nvPr/>
        </p:nvSpPr>
        <p:spPr>
          <a:xfrm>
            <a:off x="8946173" y="9173113"/>
            <a:ext cx="3708391" cy="1024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3200"/>
              </a:lnSpc>
              <a:defRPr sz="3200">
                <a:latin typeface="+mn-lt"/>
                <a:ea typeface="+mn-ea"/>
                <a:cs typeface="+mn-cs"/>
                <a:sym typeface="Roboto Black"/>
              </a:defRPr>
            </a:pPr>
            <a:r>
              <a:rPr b="1" dirty="0">
                <a:latin typeface="Helvetica Neue LT Std 75" panose="020B0604020202020204" pitchFamily="34" charset="0"/>
              </a:rPr>
              <a:t>AR</a:t>
            </a:r>
          </a:p>
          <a:p>
            <a:pPr algn="ctr">
              <a:lnSpc>
                <a:spcPts val="3200"/>
              </a:lnSpc>
              <a:defRPr sz="3200">
                <a:latin typeface="+mn-lt"/>
                <a:ea typeface="+mn-ea"/>
                <a:cs typeface="+mn-cs"/>
                <a:sym typeface="Roboto Black"/>
              </a:defRPr>
            </a:pPr>
            <a:r>
              <a:rPr b="1" dirty="0">
                <a:latin typeface="Helvetica Neue LT Std 75" panose="020B0604020202020204" pitchFamily="34" charset="0"/>
              </a:rPr>
              <a:t>CONDIC.</a:t>
            </a:r>
          </a:p>
        </p:txBody>
      </p:sp>
      <p:grpSp>
        <p:nvGrpSpPr>
          <p:cNvPr id="475" name="Grupo"/>
          <p:cNvGrpSpPr/>
          <p:nvPr/>
        </p:nvGrpSpPr>
        <p:grpSpPr>
          <a:xfrm>
            <a:off x="1823436" y="3950413"/>
            <a:ext cx="3708392" cy="2884638"/>
            <a:chOff x="0" y="0"/>
            <a:chExt cx="3708390" cy="2884636"/>
          </a:xfrm>
        </p:grpSpPr>
        <p:sp>
          <p:nvSpPr>
            <p:cNvPr id="472" name="Oval 5"/>
            <p:cNvSpPr/>
            <p:nvPr/>
          </p:nvSpPr>
          <p:spPr>
            <a:xfrm>
              <a:off x="415733" y="0"/>
              <a:ext cx="2876924" cy="2884636"/>
            </a:xfrm>
            <a:prstGeom prst="ellipse">
              <a:avLst/>
            </a:prstGeom>
            <a:solidFill>
              <a:srgbClr val="04172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73" name="TextBox 50"/>
            <p:cNvSpPr txBox="1"/>
            <p:nvPr/>
          </p:nvSpPr>
          <p:spPr>
            <a:xfrm>
              <a:off x="0" y="1420729"/>
              <a:ext cx="3708390" cy="6771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Roboto Black"/>
                </a:defRPr>
              </a:lvl1pPr>
            </a:lstStyle>
            <a:p>
              <a:r>
                <a:rPr b="1" dirty="0">
                  <a:latin typeface="Helvetica Neue LT Std 75" panose="020B0604020202020204" pitchFamily="34" charset="0"/>
                </a:rPr>
                <a:t>CIVIL</a:t>
              </a:r>
            </a:p>
          </p:txBody>
        </p:sp>
        <p:pic>
          <p:nvPicPr>
            <p:cNvPr id="474" name="Imagem" descr="Image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0659" y="718489"/>
              <a:ext cx="607071" cy="56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9" name="Grupo"/>
          <p:cNvGrpSpPr/>
          <p:nvPr/>
        </p:nvGrpSpPr>
        <p:grpSpPr>
          <a:xfrm>
            <a:off x="8946174" y="3950413"/>
            <a:ext cx="3708392" cy="2884638"/>
            <a:chOff x="0" y="0"/>
            <a:chExt cx="3708390" cy="2884636"/>
          </a:xfrm>
        </p:grpSpPr>
        <p:sp>
          <p:nvSpPr>
            <p:cNvPr id="476" name="Oval 5"/>
            <p:cNvSpPr/>
            <p:nvPr/>
          </p:nvSpPr>
          <p:spPr>
            <a:xfrm>
              <a:off x="415733" y="0"/>
              <a:ext cx="2876924" cy="2884636"/>
            </a:xfrm>
            <a:prstGeom prst="ellipse">
              <a:avLst/>
            </a:prstGeom>
            <a:solidFill>
              <a:srgbClr val="04172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77" name="TextBox 50"/>
            <p:cNvSpPr txBox="1"/>
            <p:nvPr/>
          </p:nvSpPr>
          <p:spPr>
            <a:xfrm>
              <a:off x="0" y="1420729"/>
              <a:ext cx="3708390" cy="6771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Roboto Black"/>
                </a:defRPr>
              </a:lvl1pPr>
            </a:lstStyle>
            <a:p>
              <a:r>
                <a:rPr b="1" dirty="0">
                  <a:latin typeface="Helvetica Neue LT Std 75" panose="020B0604020202020204" pitchFamily="34" charset="0"/>
                </a:rPr>
                <a:t>TELECOM</a:t>
              </a:r>
            </a:p>
          </p:txBody>
        </p:sp>
        <p:pic>
          <p:nvPicPr>
            <p:cNvPr id="478" name="Imagem" descr="Image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5110" y="693753"/>
              <a:ext cx="518170" cy="616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0" name="Imagem" descr="Imag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799" y="8375233"/>
            <a:ext cx="665140" cy="665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m" descr="Image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441" y="8342136"/>
            <a:ext cx="466380" cy="621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m" descr="Image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Oval 5"/>
          <p:cNvSpPr/>
          <p:nvPr/>
        </p:nvSpPr>
        <p:spPr>
          <a:xfrm>
            <a:off x="5800538" y="9596501"/>
            <a:ext cx="2876924" cy="2884636"/>
          </a:xfrm>
          <a:prstGeom prst="ellipse">
            <a:avLst/>
          </a:prstGeom>
          <a:solidFill>
            <a:srgbClr val="041721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84" name="TextBox 50"/>
          <p:cNvSpPr txBox="1"/>
          <p:nvPr/>
        </p:nvSpPr>
        <p:spPr>
          <a:xfrm>
            <a:off x="5384805" y="11017229"/>
            <a:ext cx="370839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3200">
                <a:latin typeface="+mn-lt"/>
                <a:ea typeface="+mn-ea"/>
                <a:cs typeface="+mn-cs"/>
                <a:sym typeface="Roboto Black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TURN KEY</a:t>
            </a:r>
          </a:p>
        </p:txBody>
      </p:sp>
      <p:pic>
        <p:nvPicPr>
          <p:cNvPr id="485" name="Imagem" descr="Image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068" y="10279840"/>
            <a:ext cx="623863" cy="592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agem" descr="Imagem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3611" y="2584139"/>
            <a:ext cx="613978" cy="60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m" descr="Imagem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3148" y="5036948"/>
            <a:ext cx="4251704" cy="4251704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Oval 19"/>
          <p:cNvSpPr/>
          <p:nvPr/>
        </p:nvSpPr>
        <p:spPr>
          <a:xfrm>
            <a:off x="6054405" y="5972637"/>
            <a:ext cx="2369190" cy="2380326"/>
          </a:xfrm>
          <a:prstGeom prst="ellipse">
            <a:avLst/>
          </a:prstGeom>
          <a:solidFill>
            <a:srgbClr val="FFFFFF">
              <a:alpha val="97829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89" name="TextBox 43"/>
          <p:cNvSpPr txBox="1"/>
          <p:nvPr/>
        </p:nvSpPr>
        <p:spPr>
          <a:xfrm>
            <a:off x="5384805" y="6454915"/>
            <a:ext cx="3708390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8000">
                <a:solidFill>
                  <a:srgbClr val="203C5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GM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uiExpand="1" build="p"/>
      <p:bldP spid="46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base next-17.jpg" descr="base next-17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72836" y="-511802"/>
            <a:ext cx="25801644" cy="14257298"/>
          </a:xfrm>
          <a:prstGeom prst="rect">
            <a:avLst/>
          </a:prstGeom>
        </p:spPr>
      </p:pic>
      <p:sp>
        <p:nvSpPr>
          <p:cNvPr id="492" name="Rectangle 10"/>
          <p:cNvSpPr/>
          <p:nvPr/>
        </p:nvSpPr>
        <p:spPr>
          <a:xfrm>
            <a:off x="-234364" y="0"/>
            <a:ext cx="12401650" cy="13716001"/>
          </a:xfrm>
          <a:prstGeom prst="rect">
            <a:avLst/>
          </a:prstGeom>
          <a:solidFill>
            <a:srgbClr val="203C50">
              <a:alpha val="90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93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496290" y="4622091"/>
            <a:ext cx="8651831" cy="835250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just" defTabSz="457200">
              <a:lnSpc>
                <a:spcPts val="7400"/>
              </a:lnSpc>
              <a:spcBef>
                <a:spcPts val="0"/>
              </a:spcBef>
              <a:defRPr sz="3600"/>
            </a:lvl1pPr>
          </a:lstStyle>
          <a:p>
            <a:pPr algn="l"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 </a:t>
            </a:r>
            <a:r>
              <a:rPr dirty="0" err="1">
                <a:latin typeface="Helvetica Neue LT Std 55 Roman" panose="020B0604020202020204" pitchFamily="34" charset="0"/>
              </a:rPr>
              <a:t>Cabines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primárias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média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tensão</a:t>
            </a:r>
            <a:r>
              <a:rPr dirty="0">
                <a:latin typeface="Helvetica Neue LT Std 55 Roman" panose="020B0604020202020204" pitchFamily="34" charset="0"/>
              </a:rPr>
              <a:t>. </a:t>
            </a:r>
            <a:endParaRPr lang="pt-BR" dirty="0">
              <a:latin typeface="Helvetica Neue LT Std 55 Roman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 </a:t>
            </a:r>
            <a:r>
              <a:rPr dirty="0" err="1">
                <a:latin typeface="Helvetica Neue LT Std 55 Roman" panose="020B0604020202020204" pitchFamily="34" charset="0"/>
              </a:rPr>
              <a:t>Subestações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em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média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tensão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endParaRPr lang="pt-BR" dirty="0">
              <a:latin typeface="Helvetica Neue LT Std 55 Roman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  </a:t>
            </a:r>
            <a:r>
              <a:rPr dirty="0">
                <a:latin typeface="Helvetica Neue LT Std 55 Roman" panose="020B0604020202020204" pitchFamily="34" charset="0"/>
              </a:rPr>
              <a:t>e </a:t>
            </a:r>
            <a:r>
              <a:rPr dirty="0" err="1">
                <a:latin typeface="Helvetica Neue LT Std 55 Roman" panose="020B0604020202020204" pitchFamily="34" charset="0"/>
              </a:rPr>
              <a:t>baixa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tensão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endParaRPr lang="pt-BR" dirty="0">
              <a:latin typeface="Helvetica Neue LT Std 55 Roman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 </a:t>
            </a:r>
            <a:r>
              <a:rPr dirty="0" err="1">
                <a:latin typeface="Helvetica Neue LT Std 55 Roman" panose="020B0604020202020204" pitchFamily="34" charset="0"/>
              </a:rPr>
              <a:t>Elaboração</a:t>
            </a:r>
            <a:r>
              <a:rPr dirty="0">
                <a:latin typeface="Helvetica Neue LT Std 55 Roman" panose="020B0604020202020204" pitchFamily="34" charset="0"/>
              </a:rPr>
              <a:t> e </a:t>
            </a:r>
            <a:r>
              <a:rPr dirty="0" err="1">
                <a:latin typeface="Helvetica Neue LT Std 55 Roman" panose="020B0604020202020204" pitchFamily="34" charset="0"/>
              </a:rPr>
              <a:t>instalações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todas</a:t>
            </a:r>
            <a:r>
              <a:rPr dirty="0">
                <a:latin typeface="Helvetica Neue LT Std 55 Roman" panose="020B0604020202020204" pitchFamily="34" charset="0"/>
              </a:rPr>
              <a:t> as </a:t>
            </a:r>
            <a:r>
              <a:rPr lang="pt-BR"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etapas</a:t>
            </a:r>
            <a:r>
              <a:rPr dirty="0">
                <a:latin typeface="Helvetica Neue LT Std 55 Roman" panose="020B0604020202020204" pitchFamily="34" charset="0"/>
              </a:rPr>
              <a:t> dos </a:t>
            </a:r>
            <a:r>
              <a:rPr dirty="0" err="1">
                <a:latin typeface="Helvetica Neue LT Std 55 Roman" panose="020B0604020202020204" pitchFamily="34" charset="0"/>
              </a:rPr>
              <a:t>projetos</a:t>
            </a:r>
            <a:r>
              <a:rPr dirty="0">
                <a:latin typeface="Helvetica Neue LT Std 55 Roman" panose="020B0604020202020204" pitchFamily="34" charset="0"/>
              </a:rPr>
              <a:t>. </a:t>
            </a:r>
            <a:endParaRPr lang="pt-BR" dirty="0">
              <a:latin typeface="Helvetica Neue LT Std 55 Roman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 </a:t>
            </a:r>
            <a:r>
              <a:rPr dirty="0" err="1">
                <a:latin typeface="Helvetica Neue LT Std 55 Roman" panose="020B0604020202020204" pitchFamily="34" charset="0"/>
              </a:rPr>
              <a:t>Execução</a:t>
            </a:r>
            <a:r>
              <a:rPr dirty="0">
                <a:latin typeface="Helvetica Neue LT Std 55 Roman" panose="020B0604020202020204" pitchFamily="34" charset="0"/>
              </a:rPr>
              <a:t> e </a:t>
            </a:r>
            <a:r>
              <a:rPr dirty="0" err="1">
                <a:latin typeface="Helvetica Neue LT Std 55 Roman" panose="020B0604020202020204" pitchFamily="34" charset="0"/>
              </a:rPr>
              <a:t>reforma</a:t>
            </a:r>
            <a:r>
              <a:rPr dirty="0">
                <a:latin typeface="Helvetica Neue LT Std 55 Roman" panose="020B0604020202020204" pitchFamily="34" charset="0"/>
              </a:rPr>
              <a:t>. </a:t>
            </a:r>
            <a:endParaRPr lang="pt-BR" dirty="0">
              <a:latin typeface="Helvetica Neue LT Std 55 Roman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 </a:t>
            </a:r>
            <a:r>
              <a:rPr dirty="0" err="1">
                <a:latin typeface="Helvetica Neue LT Std 55 Roman" panose="020B0604020202020204" pitchFamily="34" charset="0"/>
              </a:rPr>
              <a:t>Projetos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iluminamento</a:t>
            </a:r>
            <a:r>
              <a:rPr dirty="0">
                <a:latin typeface="Helvetica Neue LT Std 55 Roman" panose="020B0604020202020204" pitchFamily="34" charset="0"/>
              </a:rPr>
              <a:t>.</a:t>
            </a:r>
          </a:p>
        </p:txBody>
      </p:sp>
      <p:sp>
        <p:nvSpPr>
          <p:cNvPr id="494" name="Title 2"/>
          <p:cNvSpPr txBox="1">
            <a:spLocks noGrp="1"/>
          </p:cNvSpPr>
          <p:nvPr>
            <p:ph type="title"/>
          </p:nvPr>
        </p:nvSpPr>
        <p:spPr>
          <a:xfrm>
            <a:off x="1496291" y="1931996"/>
            <a:ext cx="8479674" cy="2946351"/>
          </a:xfrm>
          <a:prstGeom prst="rect">
            <a:avLst/>
          </a:prstGeom>
        </p:spPr>
        <p:txBody>
          <a:bodyPr/>
          <a:lstStyle>
            <a:lvl1pPr>
              <a:defRPr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ELÉTRICA</a:t>
            </a:r>
          </a:p>
        </p:txBody>
      </p:sp>
      <p:sp>
        <p:nvSpPr>
          <p:cNvPr id="495" name="Rectangle 12"/>
          <p:cNvSpPr/>
          <p:nvPr/>
        </p:nvSpPr>
        <p:spPr>
          <a:xfrm>
            <a:off x="1619616" y="4156719"/>
            <a:ext cx="8233021" cy="171045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496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 animBg="1" advAuto="0"/>
      <p:bldP spid="492" grpId="0" animBg="1" advAuto="0"/>
      <p:bldP spid="493" grpId="0" build="p" animBg="1" advAuto="0"/>
      <p:bldP spid="494" grpId="0" animBg="1" advAuto="0"/>
      <p:bldP spid="49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base next-09.jpg" descr="base next-09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934" y="0"/>
            <a:ext cx="24374132" cy="13716000"/>
          </a:xfrm>
          <a:prstGeom prst="rect">
            <a:avLst/>
          </a:prstGeom>
        </p:spPr>
      </p:pic>
      <p:sp>
        <p:nvSpPr>
          <p:cNvPr id="499" name="Rectangle 10"/>
          <p:cNvSpPr/>
          <p:nvPr/>
        </p:nvSpPr>
        <p:spPr>
          <a:xfrm>
            <a:off x="-449164" y="0"/>
            <a:ext cx="12691964" cy="13716001"/>
          </a:xfrm>
          <a:prstGeom prst="rect">
            <a:avLst/>
          </a:prstGeom>
          <a:solidFill>
            <a:srgbClr val="203C50">
              <a:alpha val="90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00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496290" y="4622091"/>
            <a:ext cx="8479674" cy="5181503"/>
          </a:xfrm>
          <a:prstGeom prst="rect">
            <a:avLst/>
          </a:prstGeom>
        </p:spPr>
        <p:txBody>
          <a:bodyPr anchor="t"/>
          <a:lstStyle>
            <a:lvl1pPr algn="just" defTabSz="457200">
              <a:lnSpc>
                <a:spcPts val="7400"/>
              </a:lnSpc>
              <a:spcBef>
                <a:spcPts val="0"/>
              </a:spcBef>
              <a:defRPr sz="3600"/>
            </a:lvl1pPr>
          </a:lstStyle>
          <a:p>
            <a:pPr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 </a:t>
            </a:r>
            <a:r>
              <a:rPr dirty="0" err="1">
                <a:latin typeface="Helvetica Neue LT Std 55 Roman" panose="020B0604020202020204" pitchFamily="34" charset="0"/>
              </a:rPr>
              <a:t>Projeto</a:t>
            </a:r>
            <a:r>
              <a:rPr dirty="0">
                <a:latin typeface="Helvetica Neue LT Std 55 Roman" panose="020B0604020202020204" pitchFamily="34" charset="0"/>
              </a:rPr>
              <a:t> e </a:t>
            </a:r>
            <a:r>
              <a:rPr dirty="0" err="1">
                <a:latin typeface="Helvetica Neue LT Std 55 Roman" panose="020B0604020202020204" pitchFamily="34" charset="0"/>
              </a:rPr>
              <a:t>execução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infraestrutura</a:t>
            </a:r>
            <a:r>
              <a:rPr dirty="0">
                <a:latin typeface="Helvetica Neue LT Std 55 Roman" panose="020B0604020202020204" pitchFamily="34" charset="0"/>
              </a:rPr>
              <a:t> de </a:t>
            </a:r>
            <a:r>
              <a:rPr dirty="0" err="1">
                <a:latin typeface="Helvetica Neue LT Std 55 Roman" panose="020B0604020202020204" pitchFamily="34" charset="0"/>
              </a:rPr>
              <a:t>cabeamento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estruturado</a:t>
            </a:r>
            <a:r>
              <a:rPr dirty="0">
                <a:latin typeface="Helvetica Neue LT Std 55 Roman" panose="020B0604020202020204" pitchFamily="34" charset="0"/>
              </a:rPr>
              <a:t> horizontal e vertical</a:t>
            </a:r>
            <a:endParaRPr lang="pt-BR" dirty="0">
              <a:latin typeface="Helvetica Neue LT Std 55 Roman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Helvetica Neue LT Std 55 Roman" panose="020B0604020202020204" pitchFamily="34" charset="0"/>
              </a:rPr>
              <a:t>•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Cabeamento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em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cobre</a:t>
            </a:r>
            <a:r>
              <a:rPr dirty="0">
                <a:latin typeface="Helvetica Neue LT Std 55 Roman" panose="020B0604020202020204" pitchFamily="34" charset="0"/>
              </a:rPr>
              <a:t> (Cat05 ,Cat06 e Cat06A) e </a:t>
            </a:r>
            <a:r>
              <a:rPr dirty="0" err="1">
                <a:latin typeface="Helvetica Neue LT Std 55 Roman" panose="020B0604020202020204" pitchFamily="34" charset="0"/>
              </a:rPr>
              <a:t>Fibra</a:t>
            </a:r>
            <a:r>
              <a:rPr dirty="0">
                <a:latin typeface="Helvetica Neue LT Std 55 Roman" panose="020B0604020202020204" pitchFamily="34" charset="0"/>
              </a:rPr>
              <a:t> </a:t>
            </a:r>
            <a:r>
              <a:rPr dirty="0" err="1">
                <a:latin typeface="Helvetica Neue LT Std 55 Roman" panose="020B0604020202020204" pitchFamily="34" charset="0"/>
              </a:rPr>
              <a:t>Ótica</a:t>
            </a:r>
            <a:endParaRPr dirty="0">
              <a:latin typeface="Helvetica Neue LT Std 55 Roman" panose="020B0604020202020204" pitchFamily="34" charset="0"/>
            </a:endParaRPr>
          </a:p>
        </p:txBody>
      </p:sp>
      <p:sp>
        <p:nvSpPr>
          <p:cNvPr id="501" name="Rectangle 12"/>
          <p:cNvSpPr/>
          <p:nvPr/>
        </p:nvSpPr>
        <p:spPr>
          <a:xfrm>
            <a:off x="1619616" y="4156719"/>
            <a:ext cx="8233021" cy="171045"/>
          </a:xfrm>
          <a:prstGeom prst="rect">
            <a:avLst/>
          </a:prstGeom>
          <a:solidFill>
            <a:srgbClr val="F6A715"/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02" name="Title 2"/>
          <p:cNvSpPr txBox="1">
            <a:spLocks noGrp="1"/>
          </p:cNvSpPr>
          <p:nvPr>
            <p:ph type="title"/>
          </p:nvPr>
        </p:nvSpPr>
        <p:spPr>
          <a:xfrm>
            <a:off x="1496291" y="1931996"/>
            <a:ext cx="8479674" cy="2946351"/>
          </a:xfrm>
          <a:prstGeom prst="rect">
            <a:avLst/>
          </a:prstGeom>
        </p:spPr>
        <p:txBody>
          <a:bodyPr/>
          <a:lstStyle>
            <a:lvl1pPr>
              <a:defRPr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b="1" dirty="0">
                <a:latin typeface="Helvetica Neue LT Std 75" panose="020B0604020202020204" pitchFamily="34" charset="0"/>
              </a:rPr>
              <a:t>TELECOM</a:t>
            </a:r>
          </a:p>
        </p:txBody>
      </p:sp>
      <p:pic>
        <p:nvPicPr>
          <p:cNvPr id="503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08" y="12149928"/>
            <a:ext cx="2778050" cy="10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" grpId="0" animBg="1" advAuto="0"/>
      <p:bldP spid="499" grpId="0" animBg="1" advAuto="0"/>
      <p:bldP spid="500" grpId="0" build="p" animBg="1" advAuto="0"/>
      <p:bldP spid="501" grpId="0" animBg="1" advAuto="0"/>
      <p:bldP spid="502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13131"/>
      </a:dk1>
      <a:lt1>
        <a:srgbClr val="FFFFFF"/>
      </a:lt1>
      <a:dk2>
        <a:srgbClr val="A7A7A7"/>
      </a:dk2>
      <a:lt2>
        <a:srgbClr val="535353"/>
      </a:lt2>
      <a:accent1>
        <a:srgbClr val="FFB41D"/>
      </a:accent1>
      <a:accent2>
        <a:srgbClr val="606060"/>
      </a:accent2>
      <a:accent3>
        <a:srgbClr val="777777"/>
      </a:accent3>
      <a:accent4>
        <a:srgbClr val="8A8A8A"/>
      </a:accent4>
      <a:accent5>
        <a:srgbClr val="9D9D9D"/>
      </a:accent5>
      <a:accent6>
        <a:srgbClr val="AEAEAE"/>
      </a:accent6>
      <a:hlink>
        <a:srgbClr val="0000FF"/>
      </a:hlink>
      <a:folHlink>
        <a:srgbClr val="FF00FF"/>
      </a:folHlink>
    </a:clrScheme>
    <a:fontScheme name="Office Theme">
      <a:majorFont>
        <a:latin typeface="Roboto Regular"/>
        <a:ea typeface="Roboto Regular"/>
        <a:cs typeface="Roboto Regular"/>
      </a:majorFont>
      <a:minorFont>
        <a:latin typeface="Roboto Black"/>
        <a:ea typeface="Roboto Black"/>
        <a:cs typeface="Roboto Black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13131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41D"/>
      </a:accent1>
      <a:accent2>
        <a:srgbClr val="606060"/>
      </a:accent2>
      <a:accent3>
        <a:srgbClr val="777777"/>
      </a:accent3>
      <a:accent4>
        <a:srgbClr val="8A8A8A"/>
      </a:accent4>
      <a:accent5>
        <a:srgbClr val="9D9D9D"/>
      </a:accent5>
      <a:accent6>
        <a:srgbClr val="AEAEAE"/>
      </a:accent6>
      <a:hlink>
        <a:srgbClr val="0000FF"/>
      </a:hlink>
      <a:folHlink>
        <a:srgbClr val="FF00FF"/>
      </a:folHlink>
    </a:clrScheme>
    <a:fontScheme name="Office Theme">
      <a:majorFont>
        <a:latin typeface="Roboto Regular"/>
        <a:ea typeface="Roboto Regular"/>
        <a:cs typeface="Roboto Regular"/>
      </a:majorFont>
      <a:minorFont>
        <a:latin typeface="Roboto Black"/>
        <a:ea typeface="Roboto Black"/>
        <a:cs typeface="Roboto Black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13131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392</Words>
  <Application>Microsoft Office PowerPoint</Application>
  <PresentationFormat>Personalizar</PresentationFormat>
  <Paragraphs>62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Helvetica Neue LT Std 45 Light</vt:lpstr>
      <vt:lpstr>Helvetica Neue LT Std 75</vt:lpstr>
      <vt:lpstr>Roboto Regular</vt:lpstr>
      <vt:lpstr>Gill Sans</vt:lpstr>
      <vt:lpstr>Helvetica Neue LT Std 55 Roman</vt:lpstr>
      <vt:lpstr>Roboto Black</vt:lpstr>
      <vt:lpstr>Helvetica Neue LT Std 77 Bold C</vt:lpstr>
      <vt:lpstr>Arial</vt:lpstr>
      <vt:lpstr>Office Theme</vt:lpstr>
      <vt:lpstr>Apresentação do PowerPoint</vt:lpstr>
      <vt:lpstr>COMPROMISSO COM A SUA EMPRESA</vt:lpstr>
      <vt:lpstr>NEXT SERVICE</vt:lpstr>
      <vt:lpstr>Gestão One-Stop-Shop </vt:lpstr>
      <vt:lpstr>Método de Gestão Eficiente </vt:lpstr>
      <vt:lpstr>NÃO DEIXE SUA OBRA NA METADE</vt:lpstr>
      <vt:lpstr>Método  de Gestão</vt:lpstr>
      <vt:lpstr>ELÉTRICA</vt:lpstr>
      <vt:lpstr>TELECOM</vt:lpstr>
      <vt:lpstr>AR CONDICIONADO</vt:lpstr>
      <vt:lpstr>TURN KEY</vt:lpstr>
      <vt:lpstr>SISTEMA  DE CFV</vt:lpstr>
      <vt:lpstr>CIVIL</vt:lpstr>
      <vt:lpstr>Satisfação &amp; Resultados</vt:lpstr>
      <vt:lpstr>PORTIFÓLIO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cp:keywords/>
  <dc:description/>
  <cp:lastModifiedBy>Felipe Espinosa Fernandes</cp:lastModifiedBy>
  <cp:revision>12</cp:revision>
  <dcterms:modified xsi:type="dcterms:W3CDTF">2019-11-12T18:28:13Z</dcterms:modified>
  <cp:category/>
</cp:coreProperties>
</file>